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ata20.xml" ContentType="application/vnd.openxmlformats-officedocument.drawingml.diagramData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rawing13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362" r:id="rId6"/>
    <p:sldId id="262" r:id="rId7"/>
    <p:sldId id="419" r:id="rId8"/>
    <p:sldId id="428" r:id="rId9"/>
    <p:sldId id="385" r:id="rId10"/>
    <p:sldId id="427" r:id="rId11"/>
    <p:sldId id="383" r:id="rId12"/>
    <p:sldId id="418" r:id="rId13"/>
    <p:sldId id="380" r:id="rId14"/>
    <p:sldId id="381" r:id="rId15"/>
    <p:sldId id="384" r:id="rId16"/>
    <p:sldId id="266" r:id="rId17"/>
    <p:sldId id="372" r:id="rId18"/>
    <p:sldId id="373" r:id="rId19"/>
    <p:sldId id="276" r:id="rId20"/>
    <p:sldId id="275" r:id="rId21"/>
    <p:sldId id="386" r:id="rId22"/>
    <p:sldId id="387" r:id="rId23"/>
    <p:sldId id="388" r:id="rId24"/>
    <p:sldId id="389" r:id="rId25"/>
    <p:sldId id="390" r:id="rId26"/>
    <p:sldId id="420" r:id="rId27"/>
    <p:sldId id="421" r:id="rId28"/>
    <p:sldId id="396" r:id="rId29"/>
    <p:sldId id="398" r:id="rId30"/>
    <p:sldId id="295" r:id="rId31"/>
    <p:sldId id="302" r:id="rId32"/>
    <p:sldId id="422" r:id="rId33"/>
    <p:sldId id="310" r:id="rId34"/>
    <p:sldId id="425" r:id="rId35"/>
    <p:sldId id="402" r:id="rId36"/>
    <p:sldId id="403" r:id="rId37"/>
    <p:sldId id="431" r:id="rId38"/>
    <p:sldId id="404" r:id="rId39"/>
    <p:sldId id="405" r:id="rId40"/>
    <p:sldId id="406" r:id="rId41"/>
    <p:sldId id="407" r:id="rId42"/>
    <p:sldId id="408" r:id="rId43"/>
    <p:sldId id="409" r:id="rId44"/>
    <p:sldId id="410" r:id="rId45"/>
    <p:sldId id="411" r:id="rId46"/>
    <p:sldId id="412" r:id="rId47"/>
    <p:sldId id="414" r:id="rId48"/>
    <p:sldId id="416" r:id="rId49"/>
    <p:sldId id="370" r:id="rId50"/>
    <p:sldId id="417" r:id="rId5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FFCC"/>
    <a:srgbClr val="6600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 autoAdjust="0"/>
    <p:restoredTop sz="94553" autoAdjust="0"/>
  </p:normalViewPr>
  <p:slideViewPr>
    <p:cSldViewPr>
      <p:cViewPr>
        <p:scale>
          <a:sx n="68" d="100"/>
          <a:sy n="68" d="100"/>
        </p:scale>
        <p:origin x="-144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34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style val="42"/>
  <c:chart>
    <c:title>
      <c:tx>
        <c:rich>
          <a:bodyPr/>
          <a:lstStyle/>
          <a:p>
            <a:pPr>
              <a:defRPr lang="es-ES"/>
            </a:pPr>
            <a:r>
              <a:rPr lang="en-US"/>
              <a:t>TIPO DE PLAZA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5594318071352187E-2"/>
          <c:y val="0.13686060075823855"/>
          <c:w val="0.6251115485564307"/>
          <c:h val="0.7769547973170036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2400" b="1">
                    <a:solidFill>
                      <a:schemeClr val="bg1"/>
                    </a:solidFill>
                    <a:latin typeface="Arial Narrow" pitchFamily="34" charset="0"/>
                  </a:defRPr>
                </a:pPr>
                <a:endParaRPr lang="es-MX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Hoja1!$A$2:$A$7</c:f>
              <c:strCache>
                <c:ptCount val="6"/>
                <c:pt idx="0">
                  <c:v>GOBIERNO</c:v>
                </c:pt>
                <c:pt idx="1">
                  <c:v>FEDERAL</c:v>
                </c:pt>
                <c:pt idx="2">
                  <c:v>ESTATAL</c:v>
                </c:pt>
                <c:pt idx="3">
                  <c:v>REGULARIZADOS</c:v>
                </c:pt>
                <c:pt idx="4">
                  <c:v>FORMAALIZADOS</c:v>
                </c:pt>
                <c:pt idx="5">
                  <c:v>EVENTUALES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32</c:v>
                </c:pt>
                <c:pt idx="1">
                  <c:v>11</c:v>
                </c:pt>
                <c:pt idx="2">
                  <c:v>4</c:v>
                </c:pt>
                <c:pt idx="3">
                  <c:v>7</c:v>
                </c:pt>
                <c:pt idx="4">
                  <c:v>24</c:v>
                </c:pt>
                <c:pt idx="5">
                  <c:v>4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es-ES"/>
          </a:pPr>
          <a:endParaRPr lang="es-MX"/>
        </a:p>
      </c:txPr>
    </c:legend>
    <c:plotVisOnly val="1"/>
    <c:dispBlanksAs val="zero"/>
  </c:chart>
  <c:txPr>
    <a:bodyPr/>
    <a:lstStyle/>
    <a:p>
      <a:pPr>
        <a:defRPr sz="1800"/>
      </a:pPr>
      <a:endParaRPr lang="es-MX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style val="42"/>
  <c:chart>
    <c:title>
      <c:tx>
        <c:rich>
          <a:bodyPr/>
          <a:lstStyle/>
          <a:p>
            <a:pPr>
              <a:defRPr lang="es-ES"/>
            </a:pPr>
            <a:r>
              <a:rPr lang="en-US"/>
              <a:t>DISTRIBUCION POR TURNOS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24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16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2400" b="1">
                    <a:latin typeface="Arial Narrow" pitchFamily="34" charset="0"/>
                  </a:defRPr>
                </a:pPr>
                <a:endParaRPr lang="es-MX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Hoja1!$A$2:$A$5</c:f>
              <c:strCache>
                <c:ptCount val="4"/>
                <c:pt idx="0">
                  <c:v>MATUTINO  30 %</c:v>
                </c:pt>
                <c:pt idx="1">
                  <c:v>VESPERTINO  17 % </c:v>
                </c:pt>
                <c:pt idx="2">
                  <c:v>NOCTURNO  32 %</c:v>
                </c:pt>
                <c:pt idx="3">
                  <c:v>ESPECIAL 21 %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25</c:v>
                </c:pt>
                <c:pt idx="1">
                  <c:v>14</c:v>
                </c:pt>
                <c:pt idx="2">
                  <c:v>26</c:v>
                </c:pt>
                <c:pt idx="3">
                  <c:v>17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es-ES"/>
          </a:pPr>
          <a:endParaRPr lang="es-MX"/>
        </a:p>
      </c:txPr>
    </c:legend>
    <c:plotVisOnly val="1"/>
    <c:dispBlanksAs val="zero"/>
  </c:chart>
  <c:txPr>
    <a:bodyPr/>
    <a:lstStyle/>
    <a:p>
      <a:pPr>
        <a:defRPr sz="1800"/>
      </a:pPr>
      <a:endParaRPr lang="es-MX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E799F5-91D1-4B57-B49F-E20E0B3BB8FD}" type="doc">
      <dgm:prSet loTypeId="urn:microsoft.com/office/officeart/2005/8/layout/process4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1D8B1AE-C52E-4236-A8BA-2C892B1254DD}">
      <dgm:prSet custT="1"/>
      <dgm:spPr/>
      <dgm:t>
        <a:bodyPr/>
        <a:lstStyle/>
        <a:p>
          <a:r>
            <a:rPr lang="es-ES_tradnl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Coordinar actividades que integren programas de educación.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E6D4EC-082C-4506-9866-EB51EDBB0629}" type="parTrans" cxnId="{831F38F9-D15C-46FC-A2A3-B0ECC6BBCCDB}">
      <dgm:prSet/>
      <dgm:spPr/>
      <dgm:t>
        <a:bodyPr/>
        <a:lstStyle/>
        <a:p>
          <a:endParaRPr lang="es-ES"/>
        </a:p>
      </dgm:t>
    </dgm:pt>
    <dgm:pt modelId="{4795EB9F-98F9-4F47-A1A3-E943285D6757}" type="sibTrans" cxnId="{831F38F9-D15C-46FC-A2A3-B0ECC6BBCCDB}">
      <dgm:prSet/>
      <dgm:spPr/>
      <dgm:t>
        <a:bodyPr/>
        <a:lstStyle/>
        <a:p>
          <a:endParaRPr lang="es-ES"/>
        </a:p>
      </dgm:t>
    </dgm:pt>
    <dgm:pt modelId="{9E3C96ED-563B-4562-BB4A-193D3C80F6D3}">
      <dgm:prSet custT="1"/>
      <dgm:spPr/>
      <dgm:t>
        <a:bodyPr/>
        <a:lstStyle/>
        <a:p>
          <a:r>
            <a:rPr lang="es-ES_tradnl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Optimizar recursos humanos para una atención eficiente.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01E751-6EDB-4D03-A6BE-E434DF0C6A90}" type="parTrans" cxnId="{CC858134-47E6-47ED-8671-C17FEE09CCAB}">
      <dgm:prSet/>
      <dgm:spPr/>
      <dgm:t>
        <a:bodyPr/>
        <a:lstStyle/>
        <a:p>
          <a:endParaRPr lang="es-ES"/>
        </a:p>
      </dgm:t>
    </dgm:pt>
    <dgm:pt modelId="{F274DE98-4EB0-47D7-A196-891C124AACA1}" type="sibTrans" cxnId="{CC858134-47E6-47ED-8671-C17FEE09CCAB}">
      <dgm:prSet/>
      <dgm:spPr/>
      <dgm:t>
        <a:bodyPr/>
        <a:lstStyle/>
        <a:p>
          <a:endParaRPr lang="es-ES"/>
        </a:p>
      </dgm:t>
    </dgm:pt>
    <dgm:pt modelId="{D3751F95-936E-46EF-866D-E1DE6A3C4F81}">
      <dgm:prSet custT="1"/>
      <dgm:spPr/>
      <dgm:t>
        <a:bodyPr/>
        <a:lstStyle/>
        <a:p>
          <a:r>
            <a:rPr lang="es-ES_tradnl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Garantizar el respeto a los derechos humanos de los pacientes.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BA0F78C-0CAA-4E0F-8F77-B3109427A3E7}" type="parTrans" cxnId="{A9EF6540-102A-4BC0-8A0B-ED27BBF1C9DC}">
      <dgm:prSet/>
      <dgm:spPr/>
      <dgm:t>
        <a:bodyPr/>
        <a:lstStyle/>
        <a:p>
          <a:endParaRPr lang="es-ES"/>
        </a:p>
      </dgm:t>
    </dgm:pt>
    <dgm:pt modelId="{CEDDE98A-70A0-428F-B8A0-4B0DF581B454}" type="sibTrans" cxnId="{A9EF6540-102A-4BC0-8A0B-ED27BBF1C9DC}">
      <dgm:prSet/>
      <dgm:spPr/>
      <dgm:t>
        <a:bodyPr/>
        <a:lstStyle/>
        <a:p>
          <a:endParaRPr lang="es-ES"/>
        </a:p>
      </dgm:t>
    </dgm:pt>
    <dgm:pt modelId="{E524E4F9-50E4-40BD-B6A8-C20FD61F6C3F}">
      <dgm:prSet custT="1"/>
      <dgm:spPr/>
      <dgm:t>
        <a:bodyPr/>
        <a:lstStyle/>
        <a:p>
          <a:r>
            <a:rPr lang="es-ES_tradnl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Fomentar el auto cuidado en los pacientes.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448A19-A6DA-49D5-BB75-98674F1052D7}" type="parTrans" cxnId="{83996BBA-5BF2-4725-9644-38273D0A8E93}">
      <dgm:prSet/>
      <dgm:spPr/>
      <dgm:t>
        <a:bodyPr/>
        <a:lstStyle/>
        <a:p>
          <a:endParaRPr lang="es-ES"/>
        </a:p>
      </dgm:t>
    </dgm:pt>
    <dgm:pt modelId="{28E335B4-B5DB-4CDE-99BF-82736021C507}" type="sibTrans" cxnId="{83996BBA-5BF2-4725-9644-38273D0A8E93}">
      <dgm:prSet/>
      <dgm:spPr/>
      <dgm:t>
        <a:bodyPr/>
        <a:lstStyle/>
        <a:p>
          <a:endParaRPr lang="es-ES"/>
        </a:p>
      </dgm:t>
    </dgm:pt>
    <dgm:pt modelId="{44F9CBD9-5712-442F-ACAB-FF8A1A5FE009}" type="pres">
      <dgm:prSet presAssocID="{EFE799F5-91D1-4B57-B49F-E20E0B3BB8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506C498-F72A-460A-B30D-EDC837AFF2FC}" type="pres">
      <dgm:prSet presAssocID="{E524E4F9-50E4-40BD-B6A8-C20FD61F6C3F}" presName="boxAndChildren" presStyleCnt="0"/>
      <dgm:spPr/>
      <dgm:t>
        <a:bodyPr/>
        <a:lstStyle/>
        <a:p>
          <a:endParaRPr lang="es-MX"/>
        </a:p>
      </dgm:t>
    </dgm:pt>
    <dgm:pt modelId="{96A4741E-2CEE-44F4-9938-8B22A86F2537}" type="pres">
      <dgm:prSet presAssocID="{E524E4F9-50E4-40BD-B6A8-C20FD61F6C3F}" presName="parentTextBox" presStyleLbl="node1" presStyleIdx="0" presStyleCnt="4"/>
      <dgm:spPr/>
      <dgm:t>
        <a:bodyPr/>
        <a:lstStyle/>
        <a:p>
          <a:endParaRPr lang="es-ES"/>
        </a:p>
      </dgm:t>
    </dgm:pt>
    <dgm:pt modelId="{4E593288-4F02-4AAC-9052-98D02831FD04}" type="pres">
      <dgm:prSet presAssocID="{CEDDE98A-70A0-428F-B8A0-4B0DF581B454}" presName="sp" presStyleCnt="0"/>
      <dgm:spPr/>
      <dgm:t>
        <a:bodyPr/>
        <a:lstStyle/>
        <a:p>
          <a:endParaRPr lang="es-MX"/>
        </a:p>
      </dgm:t>
    </dgm:pt>
    <dgm:pt modelId="{BDE46584-D830-4F28-9433-1D17670AC6CD}" type="pres">
      <dgm:prSet presAssocID="{D3751F95-936E-46EF-866D-E1DE6A3C4F81}" presName="arrowAndChildren" presStyleCnt="0"/>
      <dgm:spPr/>
      <dgm:t>
        <a:bodyPr/>
        <a:lstStyle/>
        <a:p>
          <a:endParaRPr lang="es-MX"/>
        </a:p>
      </dgm:t>
    </dgm:pt>
    <dgm:pt modelId="{A0B6D865-55ED-43C3-AF6F-A94DE64519EF}" type="pres">
      <dgm:prSet presAssocID="{D3751F95-936E-46EF-866D-E1DE6A3C4F81}" presName="parentTextArrow" presStyleLbl="node1" presStyleIdx="1" presStyleCnt="4"/>
      <dgm:spPr/>
      <dgm:t>
        <a:bodyPr/>
        <a:lstStyle/>
        <a:p>
          <a:endParaRPr lang="es-ES"/>
        </a:p>
      </dgm:t>
    </dgm:pt>
    <dgm:pt modelId="{20750AC6-9026-4E1C-AF59-5C5DD0D130B8}" type="pres">
      <dgm:prSet presAssocID="{F274DE98-4EB0-47D7-A196-891C124AACA1}" presName="sp" presStyleCnt="0"/>
      <dgm:spPr/>
      <dgm:t>
        <a:bodyPr/>
        <a:lstStyle/>
        <a:p>
          <a:endParaRPr lang="es-MX"/>
        </a:p>
      </dgm:t>
    </dgm:pt>
    <dgm:pt modelId="{39317ABC-980B-4FC9-A284-1E0383B6F625}" type="pres">
      <dgm:prSet presAssocID="{9E3C96ED-563B-4562-BB4A-193D3C80F6D3}" presName="arrowAndChildren" presStyleCnt="0"/>
      <dgm:spPr/>
      <dgm:t>
        <a:bodyPr/>
        <a:lstStyle/>
        <a:p>
          <a:endParaRPr lang="es-MX"/>
        </a:p>
      </dgm:t>
    </dgm:pt>
    <dgm:pt modelId="{6FA73168-CFD3-4E81-854F-AEA9693AA246}" type="pres">
      <dgm:prSet presAssocID="{9E3C96ED-563B-4562-BB4A-193D3C80F6D3}" presName="parentTextArrow" presStyleLbl="node1" presStyleIdx="2" presStyleCnt="4"/>
      <dgm:spPr/>
      <dgm:t>
        <a:bodyPr/>
        <a:lstStyle/>
        <a:p>
          <a:endParaRPr lang="es-ES"/>
        </a:p>
      </dgm:t>
    </dgm:pt>
    <dgm:pt modelId="{023F3DA7-7866-4DA1-AA64-92D9F137B6CE}" type="pres">
      <dgm:prSet presAssocID="{4795EB9F-98F9-4F47-A1A3-E943285D6757}" presName="sp" presStyleCnt="0"/>
      <dgm:spPr/>
      <dgm:t>
        <a:bodyPr/>
        <a:lstStyle/>
        <a:p>
          <a:endParaRPr lang="es-MX"/>
        </a:p>
      </dgm:t>
    </dgm:pt>
    <dgm:pt modelId="{42DB698E-8823-40FC-AF72-EDA15FF9F966}" type="pres">
      <dgm:prSet presAssocID="{41D8B1AE-C52E-4236-A8BA-2C892B1254DD}" presName="arrowAndChildren" presStyleCnt="0"/>
      <dgm:spPr/>
      <dgm:t>
        <a:bodyPr/>
        <a:lstStyle/>
        <a:p>
          <a:endParaRPr lang="es-MX"/>
        </a:p>
      </dgm:t>
    </dgm:pt>
    <dgm:pt modelId="{8AEEAE14-1989-406C-9DD8-189F1BEF36DA}" type="pres">
      <dgm:prSet presAssocID="{41D8B1AE-C52E-4236-A8BA-2C892B1254DD}" presName="parentTextArrow" presStyleLbl="node1" presStyleIdx="3" presStyleCnt="4" custLinFactNeighborX="-840" custLinFactNeighborY="2166"/>
      <dgm:spPr/>
      <dgm:t>
        <a:bodyPr/>
        <a:lstStyle/>
        <a:p>
          <a:endParaRPr lang="es-ES"/>
        </a:p>
      </dgm:t>
    </dgm:pt>
  </dgm:ptLst>
  <dgm:cxnLst>
    <dgm:cxn modelId="{831F38F9-D15C-46FC-A2A3-B0ECC6BBCCDB}" srcId="{EFE799F5-91D1-4B57-B49F-E20E0B3BB8FD}" destId="{41D8B1AE-C52E-4236-A8BA-2C892B1254DD}" srcOrd="0" destOrd="0" parTransId="{87E6D4EC-082C-4506-9866-EB51EDBB0629}" sibTransId="{4795EB9F-98F9-4F47-A1A3-E943285D6757}"/>
    <dgm:cxn modelId="{589F2981-1943-49E7-AEC6-5163E1309306}" type="presOf" srcId="{41D8B1AE-C52E-4236-A8BA-2C892B1254DD}" destId="{8AEEAE14-1989-406C-9DD8-189F1BEF36DA}" srcOrd="0" destOrd="0" presId="urn:microsoft.com/office/officeart/2005/8/layout/process4"/>
    <dgm:cxn modelId="{A5495B09-C579-4655-8120-A8E9899A5F22}" type="presOf" srcId="{EFE799F5-91D1-4B57-B49F-E20E0B3BB8FD}" destId="{44F9CBD9-5712-442F-ACAB-FF8A1A5FE009}" srcOrd="0" destOrd="0" presId="urn:microsoft.com/office/officeart/2005/8/layout/process4"/>
    <dgm:cxn modelId="{CC858134-47E6-47ED-8671-C17FEE09CCAB}" srcId="{EFE799F5-91D1-4B57-B49F-E20E0B3BB8FD}" destId="{9E3C96ED-563B-4562-BB4A-193D3C80F6D3}" srcOrd="1" destOrd="0" parTransId="{2101E751-6EDB-4D03-A6BE-E434DF0C6A90}" sibTransId="{F274DE98-4EB0-47D7-A196-891C124AACA1}"/>
    <dgm:cxn modelId="{83996BBA-5BF2-4725-9644-38273D0A8E93}" srcId="{EFE799F5-91D1-4B57-B49F-E20E0B3BB8FD}" destId="{E524E4F9-50E4-40BD-B6A8-C20FD61F6C3F}" srcOrd="3" destOrd="0" parTransId="{82448A19-A6DA-49D5-BB75-98674F1052D7}" sibTransId="{28E335B4-B5DB-4CDE-99BF-82736021C507}"/>
    <dgm:cxn modelId="{7E9CB787-5E54-4EFC-A958-19AB8C90ED9D}" type="presOf" srcId="{9E3C96ED-563B-4562-BB4A-193D3C80F6D3}" destId="{6FA73168-CFD3-4E81-854F-AEA9693AA246}" srcOrd="0" destOrd="0" presId="urn:microsoft.com/office/officeart/2005/8/layout/process4"/>
    <dgm:cxn modelId="{2B5E84BF-FA41-4DCC-9B71-DF9C5F5023A7}" type="presOf" srcId="{D3751F95-936E-46EF-866D-E1DE6A3C4F81}" destId="{A0B6D865-55ED-43C3-AF6F-A94DE64519EF}" srcOrd="0" destOrd="0" presId="urn:microsoft.com/office/officeart/2005/8/layout/process4"/>
    <dgm:cxn modelId="{A9EF6540-102A-4BC0-8A0B-ED27BBF1C9DC}" srcId="{EFE799F5-91D1-4B57-B49F-E20E0B3BB8FD}" destId="{D3751F95-936E-46EF-866D-E1DE6A3C4F81}" srcOrd="2" destOrd="0" parTransId="{6BA0F78C-0CAA-4E0F-8F77-B3109427A3E7}" sibTransId="{CEDDE98A-70A0-428F-B8A0-4B0DF581B454}"/>
    <dgm:cxn modelId="{E8448639-DE27-4CE0-8C1E-76010B528DB8}" type="presOf" srcId="{E524E4F9-50E4-40BD-B6A8-C20FD61F6C3F}" destId="{96A4741E-2CEE-44F4-9938-8B22A86F2537}" srcOrd="0" destOrd="0" presId="urn:microsoft.com/office/officeart/2005/8/layout/process4"/>
    <dgm:cxn modelId="{116ACC5D-E4A8-4FB3-BEB2-707B32156933}" type="presParOf" srcId="{44F9CBD9-5712-442F-ACAB-FF8A1A5FE009}" destId="{5506C498-F72A-460A-B30D-EDC837AFF2FC}" srcOrd="0" destOrd="0" presId="urn:microsoft.com/office/officeart/2005/8/layout/process4"/>
    <dgm:cxn modelId="{C0C69197-C818-4D06-AC63-20417F843856}" type="presParOf" srcId="{5506C498-F72A-460A-B30D-EDC837AFF2FC}" destId="{96A4741E-2CEE-44F4-9938-8B22A86F2537}" srcOrd="0" destOrd="0" presId="urn:microsoft.com/office/officeart/2005/8/layout/process4"/>
    <dgm:cxn modelId="{4AADE4AB-A793-412D-A0E5-713AA4EDAB9E}" type="presParOf" srcId="{44F9CBD9-5712-442F-ACAB-FF8A1A5FE009}" destId="{4E593288-4F02-4AAC-9052-98D02831FD04}" srcOrd="1" destOrd="0" presId="urn:microsoft.com/office/officeart/2005/8/layout/process4"/>
    <dgm:cxn modelId="{C1B4ED1A-1767-4410-B2A7-DAA6E49D479C}" type="presParOf" srcId="{44F9CBD9-5712-442F-ACAB-FF8A1A5FE009}" destId="{BDE46584-D830-4F28-9433-1D17670AC6CD}" srcOrd="2" destOrd="0" presId="urn:microsoft.com/office/officeart/2005/8/layout/process4"/>
    <dgm:cxn modelId="{7204E598-7BF4-40C4-B641-B7E00AA4C4B3}" type="presParOf" srcId="{BDE46584-D830-4F28-9433-1D17670AC6CD}" destId="{A0B6D865-55ED-43C3-AF6F-A94DE64519EF}" srcOrd="0" destOrd="0" presId="urn:microsoft.com/office/officeart/2005/8/layout/process4"/>
    <dgm:cxn modelId="{4C3BEED3-5EDE-4782-AAE1-E32331387CE7}" type="presParOf" srcId="{44F9CBD9-5712-442F-ACAB-FF8A1A5FE009}" destId="{20750AC6-9026-4E1C-AF59-5C5DD0D130B8}" srcOrd="3" destOrd="0" presId="urn:microsoft.com/office/officeart/2005/8/layout/process4"/>
    <dgm:cxn modelId="{42538007-D941-427F-8B0D-6B5AF0269E3E}" type="presParOf" srcId="{44F9CBD9-5712-442F-ACAB-FF8A1A5FE009}" destId="{39317ABC-980B-4FC9-A284-1E0383B6F625}" srcOrd="4" destOrd="0" presId="urn:microsoft.com/office/officeart/2005/8/layout/process4"/>
    <dgm:cxn modelId="{71A77B72-0CF0-44BC-8463-822EC8D115A4}" type="presParOf" srcId="{39317ABC-980B-4FC9-A284-1E0383B6F625}" destId="{6FA73168-CFD3-4E81-854F-AEA9693AA246}" srcOrd="0" destOrd="0" presId="urn:microsoft.com/office/officeart/2005/8/layout/process4"/>
    <dgm:cxn modelId="{724C6EA9-0D6B-4DFA-8B19-686AB86161C9}" type="presParOf" srcId="{44F9CBD9-5712-442F-ACAB-FF8A1A5FE009}" destId="{023F3DA7-7866-4DA1-AA64-92D9F137B6CE}" srcOrd="5" destOrd="0" presId="urn:microsoft.com/office/officeart/2005/8/layout/process4"/>
    <dgm:cxn modelId="{CF2D34AB-34FE-4C10-857A-E5F0686F35E8}" type="presParOf" srcId="{44F9CBD9-5712-442F-ACAB-FF8A1A5FE009}" destId="{42DB698E-8823-40FC-AF72-EDA15FF9F966}" srcOrd="6" destOrd="0" presId="urn:microsoft.com/office/officeart/2005/8/layout/process4"/>
    <dgm:cxn modelId="{644E2239-071B-4B3F-9D1C-EF15FAD038F4}" type="presParOf" srcId="{42DB698E-8823-40FC-AF72-EDA15FF9F966}" destId="{8AEEAE14-1989-406C-9DD8-189F1BEF36DA}" srcOrd="0" destOrd="0" presId="urn:microsoft.com/office/officeart/2005/8/layout/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6375FDA-0377-46A6-8A96-83A0E14AD89B}" type="doc">
      <dgm:prSet loTypeId="urn:microsoft.com/office/officeart/2005/8/layout/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03B1D89-C1A7-486B-AE7B-C78D762F8DFD}">
      <dgm:prSet phldrT="[Texto]" custT="1"/>
      <dgm:spPr/>
      <dgm:t>
        <a:bodyPr/>
        <a:lstStyle/>
        <a:p>
          <a:r>
            <a:rPr lang="es-MX" sz="1800" b="1" dirty="0" smtClean="0">
              <a:solidFill>
                <a:srgbClr val="0000FF"/>
              </a:solidFill>
              <a:latin typeface="Tahoma" pitchFamily="34" charset="0"/>
            </a:rPr>
            <a:t>Matutino       </a:t>
          </a:r>
        </a:p>
        <a:p>
          <a:r>
            <a:rPr lang="es-MX" sz="1800" b="1" dirty="0" smtClean="0">
              <a:solidFill>
                <a:srgbClr val="0000FF"/>
              </a:solidFill>
              <a:latin typeface="Tahoma" pitchFamily="34" charset="0"/>
            </a:rPr>
            <a:t>                      7:00 a 13:00        8:00  A 14:00                                </a:t>
          </a:r>
          <a:endParaRPr lang="en-US" sz="1800" b="1" dirty="0">
            <a:solidFill>
              <a:srgbClr val="0000FF"/>
            </a:solidFill>
          </a:endParaRPr>
        </a:p>
      </dgm:t>
    </dgm:pt>
    <dgm:pt modelId="{2BCF6B7C-D4C8-480B-812D-57015A4A8098}" type="parTrans" cxnId="{1BFB05FB-A1D9-4CDA-B18C-4B01D96D8C02}">
      <dgm:prSet/>
      <dgm:spPr/>
      <dgm:t>
        <a:bodyPr/>
        <a:lstStyle/>
        <a:p>
          <a:endParaRPr lang="en-US"/>
        </a:p>
      </dgm:t>
    </dgm:pt>
    <dgm:pt modelId="{7948E18B-9D88-4D75-BF75-A7C9988167C0}" type="sibTrans" cxnId="{1BFB05FB-A1D9-4CDA-B18C-4B01D96D8C02}">
      <dgm:prSet/>
      <dgm:spPr/>
      <dgm:t>
        <a:bodyPr/>
        <a:lstStyle/>
        <a:p>
          <a:endParaRPr lang="en-US"/>
        </a:p>
      </dgm:t>
    </dgm:pt>
    <dgm:pt modelId="{0AE59CE3-3878-470E-A2C8-DB61BDE53D6E}">
      <dgm:prSet phldrT="[Texto]" custT="1"/>
      <dgm:spPr/>
      <dgm:t>
        <a:bodyPr/>
        <a:lstStyle/>
        <a:p>
          <a:r>
            <a:rPr lang="es-MX" sz="1800" b="1" dirty="0" smtClean="0">
              <a:solidFill>
                <a:srgbClr val="0000FF"/>
              </a:solidFill>
              <a:latin typeface="Tahoma" pitchFamily="34" charset="0"/>
              <a:cs typeface="Tahoma" pitchFamily="34" charset="0"/>
            </a:rPr>
            <a:t>Nocturno 20:00 a 7:30 </a:t>
          </a:r>
        </a:p>
        <a:p>
          <a:r>
            <a:rPr lang="es-MX" sz="1800" b="1" dirty="0" smtClean="0">
              <a:solidFill>
                <a:srgbClr val="0000FF"/>
              </a:solidFill>
              <a:latin typeface="Tahoma" pitchFamily="34" charset="0"/>
              <a:cs typeface="Tahoma" pitchFamily="34" charset="0"/>
            </a:rPr>
            <a:t>Tres guardias fijas a la semana </a:t>
          </a:r>
        </a:p>
        <a:p>
          <a:r>
            <a:rPr lang="es-MX" sz="1800" b="1" dirty="0" smtClean="0">
              <a:solidFill>
                <a:srgbClr val="0000FF"/>
              </a:solidFill>
              <a:latin typeface="Tahoma" pitchFamily="34" charset="0"/>
              <a:cs typeface="Tahoma" pitchFamily="34" charset="0"/>
            </a:rPr>
            <a:t>Nota labora: 34  hrs 1 /2 a la semana . Se autorizara 1 guardia mensual  programada</a:t>
          </a:r>
        </a:p>
        <a:p>
          <a:r>
            <a:rPr lang="es-MX" sz="1800" b="1" dirty="0" smtClean="0">
              <a:solidFill>
                <a:srgbClr val="0000FF"/>
              </a:solidFill>
              <a:latin typeface="Tahoma" pitchFamily="34" charset="0"/>
              <a:cs typeface="Tahoma" pitchFamily="34" charset="0"/>
            </a:rPr>
            <a:t> (no tener  retardos ni inasistencias, Ni reducción de jornada)</a:t>
          </a:r>
          <a:endParaRPr lang="en-US" sz="1800" b="1" dirty="0">
            <a:solidFill>
              <a:srgbClr val="0000FF"/>
            </a:solidFill>
          </a:endParaRPr>
        </a:p>
      </dgm:t>
    </dgm:pt>
    <dgm:pt modelId="{C97DB2E4-4479-47EE-8FEE-A6AC116B13DB}" type="parTrans" cxnId="{EF0E012A-7B9F-45D5-BBC4-A681145C27C5}">
      <dgm:prSet/>
      <dgm:spPr/>
      <dgm:t>
        <a:bodyPr/>
        <a:lstStyle/>
        <a:p>
          <a:endParaRPr lang="en-US"/>
        </a:p>
      </dgm:t>
    </dgm:pt>
    <dgm:pt modelId="{C190D994-AD2D-4B21-9044-20ADDD93BA8F}" type="sibTrans" cxnId="{EF0E012A-7B9F-45D5-BBC4-A681145C27C5}">
      <dgm:prSet/>
      <dgm:spPr/>
      <dgm:t>
        <a:bodyPr/>
        <a:lstStyle/>
        <a:p>
          <a:endParaRPr lang="en-US"/>
        </a:p>
      </dgm:t>
    </dgm:pt>
    <dgm:pt modelId="{719B34AD-648A-4C66-9443-37A310E65312}">
      <dgm:prSet custT="1"/>
      <dgm:spPr/>
      <dgm:t>
        <a:bodyPr/>
        <a:lstStyle/>
        <a:p>
          <a:r>
            <a:rPr lang="es-MX" sz="1800" b="1" dirty="0" smtClean="0">
              <a:solidFill>
                <a:srgbClr val="0000FF"/>
              </a:solidFill>
              <a:latin typeface="Tahoma" pitchFamily="34" charset="0"/>
            </a:rPr>
            <a:t>Vespertino   </a:t>
          </a:r>
        </a:p>
        <a:p>
          <a:r>
            <a:rPr lang="es-MX" sz="1800" b="1" dirty="0" smtClean="0">
              <a:solidFill>
                <a:srgbClr val="0000FF"/>
              </a:solidFill>
              <a:latin typeface="Tahoma" pitchFamily="34" charset="0"/>
            </a:rPr>
            <a:t>                     13:30 a 19:30       14:30 a  20:30                            </a:t>
          </a:r>
          <a:endParaRPr lang="es-MX" sz="1800" b="1" dirty="0" smtClean="0">
            <a:solidFill>
              <a:srgbClr val="0000FF"/>
            </a:solidFill>
            <a:latin typeface="Arial" charset="0"/>
            <a:cs typeface="Arial" charset="0"/>
          </a:endParaRPr>
        </a:p>
      </dgm:t>
    </dgm:pt>
    <dgm:pt modelId="{90A98F93-5D3C-4105-8B7F-E680E1003178}" type="parTrans" cxnId="{0042FE29-BD03-4FE0-8BD2-53D6F655E46D}">
      <dgm:prSet/>
      <dgm:spPr/>
      <dgm:t>
        <a:bodyPr/>
        <a:lstStyle/>
        <a:p>
          <a:endParaRPr lang="es-MX"/>
        </a:p>
      </dgm:t>
    </dgm:pt>
    <dgm:pt modelId="{067E3A62-D36D-4946-A2A3-1F0512181DB6}" type="sibTrans" cxnId="{0042FE29-BD03-4FE0-8BD2-53D6F655E46D}">
      <dgm:prSet/>
      <dgm:spPr/>
      <dgm:t>
        <a:bodyPr/>
        <a:lstStyle/>
        <a:p>
          <a:endParaRPr lang="es-MX"/>
        </a:p>
      </dgm:t>
    </dgm:pt>
    <dgm:pt modelId="{AB69B9A1-0E75-41C5-B655-A08E34335894}">
      <dgm:prSet custT="1"/>
      <dgm:spPr/>
      <dgm:t>
        <a:bodyPr/>
        <a:lstStyle/>
        <a:p>
          <a:r>
            <a:rPr lang="es-MX" sz="1800" b="1" dirty="0" smtClean="0">
              <a:solidFill>
                <a:srgbClr val="0000FF"/>
              </a:solidFill>
              <a:latin typeface="Tahoma" pitchFamily="34" charset="0"/>
            </a:rPr>
            <a:t>Turno Especial        7:00 a 20:30  </a:t>
          </a:r>
        </a:p>
        <a:p>
          <a:r>
            <a:rPr lang="es-MX" sz="1800" b="1" dirty="0" smtClean="0">
              <a:solidFill>
                <a:srgbClr val="0000FF"/>
              </a:solidFill>
              <a:latin typeface="Tahoma" pitchFamily="34" charset="0"/>
            </a:rPr>
            <a:t> (sábados , domingos y   festivos )</a:t>
          </a:r>
          <a:endParaRPr lang="es-MX" sz="1800" b="1" dirty="0">
            <a:solidFill>
              <a:srgbClr val="0000FF"/>
            </a:solidFill>
            <a:latin typeface="Tahoma" pitchFamily="34" charset="0"/>
            <a:cs typeface="Tahoma" pitchFamily="34" charset="0"/>
          </a:endParaRPr>
        </a:p>
      </dgm:t>
    </dgm:pt>
    <dgm:pt modelId="{3292E852-D085-4EB9-AA61-5E19FFFA4B5A}" type="parTrans" cxnId="{067E28B7-77DB-4290-83E7-5B881D95D031}">
      <dgm:prSet/>
      <dgm:spPr/>
      <dgm:t>
        <a:bodyPr/>
        <a:lstStyle/>
        <a:p>
          <a:endParaRPr lang="es-ES"/>
        </a:p>
      </dgm:t>
    </dgm:pt>
    <dgm:pt modelId="{99E21C70-541C-4A18-B08D-0AA0EB4F1FCF}" type="sibTrans" cxnId="{067E28B7-77DB-4290-83E7-5B881D95D031}">
      <dgm:prSet/>
      <dgm:spPr/>
      <dgm:t>
        <a:bodyPr/>
        <a:lstStyle/>
        <a:p>
          <a:endParaRPr lang="es-ES"/>
        </a:p>
      </dgm:t>
    </dgm:pt>
    <dgm:pt modelId="{87F53569-8274-42EF-B24A-F9A4818AAA37}" type="pres">
      <dgm:prSet presAssocID="{76375FDA-0377-46A6-8A96-83A0E14AD89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CE9431-D70F-4A98-B3AE-2E7D9A3A9BF3}" type="pres">
      <dgm:prSet presAssocID="{403B1D89-C1A7-486B-AE7B-C78D762F8DFD}" presName="parentLin" presStyleCnt="0"/>
      <dgm:spPr/>
      <dgm:t>
        <a:bodyPr/>
        <a:lstStyle/>
        <a:p>
          <a:endParaRPr lang="es-ES"/>
        </a:p>
      </dgm:t>
    </dgm:pt>
    <dgm:pt modelId="{7FBEA494-5029-4E76-AD0A-A2A3D39D820D}" type="pres">
      <dgm:prSet presAssocID="{403B1D89-C1A7-486B-AE7B-C78D762F8DFD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F81B10A0-82E9-43B5-B393-03CB2A281543}" type="pres">
      <dgm:prSet presAssocID="{403B1D89-C1A7-486B-AE7B-C78D762F8DFD}" presName="parentText" presStyleLbl="node1" presStyleIdx="0" presStyleCnt="4" custScaleX="136544" custScaleY="100585" custLinFactNeighborX="172" custLinFactNeighborY="5230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39616A-4498-4282-963A-7FB9D61523F8}" type="pres">
      <dgm:prSet presAssocID="{403B1D89-C1A7-486B-AE7B-C78D762F8DFD}" presName="negativeSpace" presStyleCnt="0"/>
      <dgm:spPr/>
      <dgm:t>
        <a:bodyPr/>
        <a:lstStyle/>
        <a:p>
          <a:endParaRPr lang="es-ES"/>
        </a:p>
      </dgm:t>
    </dgm:pt>
    <dgm:pt modelId="{9FCFF643-CD17-4F76-B294-5DF0D45B1009}" type="pres">
      <dgm:prSet presAssocID="{403B1D89-C1A7-486B-AE7B-C78D762F8DFD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AB3095-3657-4231-880E-1F2BF99A5001}" type="pres">
      <dgm:prSet presAssocID="{7948E18B-9D88-4D75-BF75-A7C9988167C0}" presName="spaceBetweenRectangles" presStyleCnt="0"/>
      <dgm:spPr/>
      <dgm:t>
        <a:bodyPr/>
        <a:lstStyle/>
        <a:p>
          <a:endParaRPr lang="es-ES"/>
        </a:p>
      </dgm:t>
    </dgm:pt>
    <dgm:pt modelId="{7E799422-EEBD-4523-8D58-25EB554C9A8F}" type="pres">
      <dgm:prSet presAssocID="{719B34AD-648A-4C66-9443-37A310E65312}" presName="parentLin" presStyleCnt="0"/>
      <dgm:spPr/>
      <dgm:t>
        <a:bodyPr/>
        <a:lstStyle/>
        <a:p>
          <a:endParaRPr lang="es-ES"/>
        </a:p>
      </dgm:t>
    </dgm:pt>
    <dgm:pt modelId="{090C2ADC-2D0A-4F0B-8FDC-53A711C72D8A}" type="pres">
      <dgm:prSet presAssocID="{719B34AD-648A-4C66-9443-37A310E65312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C53049BA-CECE-4AE3-A4A4-DAF893FE81BD}" type="pres">
      <dgm:prSet presAssocID="{719B34AD-648A-4C66-9443-37A310E65312}" presName="parentText" presStyleLbl="node1" presStyleIdx="1" presStyleCnt="4" custScaleX="146653" custScaleY="105832" custLinFactNeighborX="381" custLinFactNeighborY="4515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A7ACEF1-9DA8-4755-8839-2A5C18CA6D7C}" type="pres">
      <dgm:prSet presAssocID="{719B34AD-648A-4C66-9443-37A310E65312}" presName="negativeSpace" presStyleCnt="0"/>
      <dgm:spPr/>
      <dgm:t>
        <a:bodyPr/>
        <a:lstStyle/>
        <a:p>
          <a:endParaRPr lang="es-ES"/>
        </a:p>
      </dgm:t>
    </dgm:pt>
    <dgm:pt modelId="{EB06C030-12CF-4384-8903-27854BE1D646}" type="pres">
      <dgm:prSet presAssocID="{719B34AD-648A-4C66-9443-37A310E65312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08606C-1C68-438D-8C59-9C2B85F7150A}" type="pres">
      <dgm:prSet presAssocID="{067E3A62-D36D-4946-A2A3-1F0512181DB6}" presName="spaceBetweenRectangles" presStyleCnt="0"/>
      <dgm:spPr/>
      <dgm:t>
        <a:bodyPr/>
        <a:lstStyle/>
        <a:p>
          <a:endParaRPr lang="es-ES"/>
        </a:p>
      </dgm:t>
    </dgm:pt>
    <dgm:pt modelId="{B65F7A71-3A24-401D-A2CB-533B0FB9C2DD}" type="pres">
      <dgm:prSet presAssocID="{0AE59CE3-3878-470E-A2C8-DB61BDE53D6E}" presName="parentLin" presStyleCnt="0"/>
      <dgm:spPr/>
      <dgm:t>
        <a:bodyPr/>
        <a:lstStyle/>
        <a:p>
          <a:endParaRPr lang="es-ES"/>
        </a:p>
      </dgm:t>
    </dgm:pt>
    <dgm:pt modelId="{60007329-5E46-4A26-B171-D83AF09E6BC8}" type="pres">
      <dgm:prSet presAssocID="{0AE59CE3-3878-470E-A2C8-DB61BDE53D6E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6FF20AA3-6F41-400E-BA5F-6977A07EADA5}" type="pres">
      <dgm:prSet presAssocID="{0AE59CE3-3878-470E-A2C8-DB61BDE53D6E}" presName="parentText" presStyleLbl="node1" presStyleIdx="2" presStyleCnt="4" custScaleX="142997" custScaleY="247381" custLinFactNeighborX="32344" custLinFactNeighborY="6024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6BF189-1FE7-4B1F-9B88-8E67631C6F99}" type="pres">
      <dgm:prSet presAssocID="{0AE59CE3-3878-470E-A2C8-DB61BDE53D6E}" presName="negativeSpace" presStyleCnt="0"/>
      <dgm:spPr/>
      <dgm:t>
        <a:bodyPr/>
        <a:lstStyle/>
        <a:p>
          <a:endParaRPr lang="es-ES"/>
        </a:p>
      </dgm:t>
    </dgm:pt>
    <dgm:pt modelId="{F412B2A1-9905-4BAA-8227-975826BEC28A}" type="pres">
      <dgm:prSet presAssocID="{0AE59CE3-3878-470E-A2C8-DB61BDE53D6E}" presName="childText" presStyleLbl="conFgAcc1" presStyleIdx="2" presStyleCnt="4" custLinFactY="-22289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88B185-23AE-4952-91F1-2A084464CF53}" type="pres">
      <dgm:prSet presAssocID="{C190D994-AD2D-4B21-9044-20ADDD93BA8F}" presName="spaceBetweenRectangles" presStyleCnt="0"/>
      <dgm:spPr/>
      <dgm:t>
        <a:bodyPr/>
        <a:lstStyle/>
        <a:p>
          <a:endParaRPr lang="es-ES"/>
        </a:p>
      </dgm:t>
    </dgm:pt>
    <dgm:pt modelId="{C33127F9-8E1F-40C0-9418-F826617547C9}" type="pres">
      <dgm:prSet presAssocID="{AB69B9A1-0E75-41C5-B655-A08E34335894}" presName="parentLin" presStyleCnt="0"/>
      <dgm:spPr/>
      <dgm:t>
        <a:bodyPr/>
        <a:lstStyle/>
        <a:p>
          <a:endParaRPr lang="es-ES"/>
        </a:p>
      </dgm:t>
    </dgm:pt>
    <dgm:pt modelId="{4770A4EC-489C-4F37-A5A2-FBD95E55B18A}" type="pres">
      <dgm:prSet presAssocID="{AB69B9A1-0E75-41C5-B655-A08E34335894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42EDC171-AFA0-42B8-8E7E-CF264069C88B}" type="pres">
      <dgm:prSet presAssocID="{AB69B9A1-0E75-41C5-B655-A08E34335894}" presName="parentText" presStyleLbl="node1" presStyleIdx="3" presStyleCnt="4" custScaleX="142997" custScaleY="89875" custLinFactNeighborX="712" custLinFactNeighborY="368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1DA20B-BFB0-46BA-AE09-847EFB7AF786}" type="pres">
      <dgm:prSet presAssocID="{AB69B9A1-0E75-41C5-B655-A08E34335894}" presName="negativeSpace" presStyleCnt="0"/>
      <dgm:spPr/>
      <dgm:t>
        <a:bodyPr/>
        <a:lstStyle/>
        <a:p>
          <a:endParaRPr lang="es-ES"/>
        </a:p>
      </dgm:t>
    </dgm:pt>
    <dgm:pt modelId="{0B9D0E05-4B6E-4F6A-AC40-2AF7DE847796}" type="pres">
      <dgm:prSet presAssocID="{AB69B9A1-0E75-41C5-B655-A08E34335894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BFB05FB-A1D9-4CDA-B18C-4B01D96D8C02}" srcId="{76375FDA-0377-46A6-8A96-83A0E14AD89B}" destId="{403B1D89-C1A7-486B-AE7B-C78D762F8DFD}" srcOrd="0" destOrd="0" parTransId="{2BCF6B7C-D4C8-480B-812D-57015A4A8098}" sibTransId="{7948E18B-9D88-4D75-BF75-A7C9988167C0}"/>
    <dgm:cxn modelId="{C399B611-AF93-4C59-ACC4-01264363253C}" type="presOf" srcId="{403B1D89-C1A7-486B-AE7B-C78D762F8DFD}" destId="{7FBEA494-5029-4E76-AD0A-A2A3D39D820D}" srcOrd="0" destOrd="0" presId="urn:microsoft.com/office/officeart/2005/8/layout/list1"/>
    <dgm:cxn modelId="{8236494C-C7DA-4CE1-AA8E-EB048E4C3A00}" type="presOf" srcId="{76375FDA-0377-46A6-8A96-83A0E14AD89B}" destId="{87F53569-8274-42EF-B24A-F9A4818AAA37}" srcOrd="0" destOrd="0" presId="urn:microsoft.com/office/officeart/2005/8/layout/list1"/>
    <dgm:cxn modelId="{E12BD4EE-E673-4E61-9DC2-09328989F89C}" type="presOf" srcId="{719B34AD-648A-4C66-9443-37A310E65312}" destId="{090C2ADC-2D0A-4F0B-8FDC-53A711C72D8A}" srcOrd="0" destOrd="0" presId="urn:microsoft.com/office/officeart/2005/8/layout/list1"/>
    <dgm:cxn modelId="{5FE27A84-050D-4277-94D1-7CFB8FB3AAE5}" type="presOf" srcId="{AB69B9A1-0E75-41C5-B655-A08E34335894}" destId="{42EDC171-AFA0-42B8-8E7E-CF264069C88B}" srcOrd="1" destOrd="0" presId="urn:microsoft.com/office/officeart/2005/8/layout/list1"/>
    <dgm:cxn modelId="{626E81DA-3950-4850-8E2A-3EEBB04E13CA}" type="presOf" srcId="{0AE59CE3-3878-470E-A2C8-DB61BDE53D6E}" destId="{6FF20AA3-6F41-400E-BA5F-6977A07EADA5}" srcOrd="1" destOrd="0" presId="urn:microsoft.com/office/officeart/2005/8/layout/list1"/>
    <dgm:cxn modelId="{9D33ECDF-2455-4002-A3F8-F45A01EDF199}" type="presOf" srcId="{403B1D89-C1A7-486B-AE7B-C78D762F8DFD}" destId="{F81B10A0-82E9-43B5-B393-03CB2A281543}" srcOrd="1" destOrd="0" presId="urn:microsoft.com/office/officeart/2005/8/layout/list1"/>
    <dgm:cxn modelId="{EF0E012A-7B9F-45D5-BBC4-A681145C27C5}" srcId="{76375FDA-0377-46A6-8A96-83A0E14AD89B}" destId="{0AE59CE3-3878-470E-A2C8-DB61BDE53D6E}" srcOrd="2" destOrd="0" parTransId="{C97DB2E4-4479-47EE-8FEE-A6AC116B13DB}" sibTransId="{C190D994-AD2D-4B21-9044-20ADDD93BA8F}"/>
    <dgm:cxn modelId="{3983224A-9F49-4F49-97FA-8B1B19D05669}" type="presOf" srcId="{AB69B9A1-0E75-41C5-B655-A08E34335894}" destId="{4770A4EC-489C-4F37-A5A2-FBD95E55B18A}" srcOrd="0" destOrd="0" presId="urn:microsoft.com/office/officeart/2005/8/layout/list1"/>
    <dgm:cxn modelId="{067E28B7-77DB-4290-83E7-5B881D95D031}" srcId="{76375FDA-0377-46A6-8A96-83A0E14AD89B}" destId="{AB69B9A1-0E75-41C5-B655-A08E34335894}" srcOrd="3" destOrd="0" parTransId="{3292E852-D085-4EB9-AA61-5E19FFFA4B5A}" sibTransId="{99E21C70-541C-4A18-B08D-0AA0EB4F1FCF}"/>
    <dgm:cxn modelId="{C5B848E9-9E66-4C2B-9428-EB7FCCBED931}" type="presOf" srcId="{0AE59CE3-3878-470E-A2C8-DB61BDE53D6E}" destId="{60007329-5E46-4A26-B171-D83AF09E6BC8}" srcOrd="0" destOrd="0" presId="urn:microsoft.com/office/officeart/2005/8/layout/list1"/>
    <dgm:cxn modelId="{0042FE29-BD03-4FE0-8BD2-53D6F655E46D}" srcId="{76375FDA-0377-46A6-8A96-83A0E14AD89B}" destId="{719B34AD-648A-4C66-9443-37A310E65312}" srcOrd="1" destOrd="0" parTransId="{90A98F93-5D3C-4105-8B7F-E680E1003178}" sibTransId="{067E3A62-D36D-4946-A2A3-1F0512181DB6}"/>
    <dgm:cxn modelId="{F6CFC902-AACE-414A-82F3-5B76C3FCE4F4}" type="presOf" srcId="{719B34AD-648A-4C66-9443-37A310E65312}" destId="{C53049BA-CECE-4AE3-A4A4-DAF893FE81BD}" srcOrd="1" destOrd="0" presId="urn:microsoft.com/office/officeart/2005/8/layout/list1"/>
    <dgm:cxn modelId="{47004B02-F1EF-4A14-94B2-FEABC0ED91C0}" type="presParOf" srcId="{87F53569-8274-42EF-B24A-F9A4818AAA37}" destId="{04CE9431-D70F-4A98-B3AE-2E7D9A3A9BF3}" srcOrd="0" destOrd="0" presId="urn:microsoft.com/office/officeart/2005/8/layout/list1"/>
    <dgm:cxn modelId="{24CEC33E-AB10-47CD-A315-F3053A1D9FC6}" type="presParOf" srcId="{04CE9431-D70F-4A98-B3AE-2E7D9A3A9BF3}" destId="{7FBEA494-5029-4E76-AD0A-A2A3D39D820D}" srcOrd="0" destOrd="0" presId="urn:microsoft.com/office/officeart/2005/8/layout/list1"/>
    <dgm:cxn modelId="{C6BE3B8A-555F-4E18-8C56-2B059EDE83B5}" type="presParOf" srcId="{04CE9431-D70F-4A98-B3AE-2E7D9A3A9BF3}" destId="{F81B10A0-82E9-43B5-B393-03CB2A281543}" srcOrd="1" destOrd="0" presId="urn:microsoft.com/office/officeart/2005/8/layout/list1"/>
    <dgm:cxn modelId="{F02E119C-0B8D-46BB-A10F-BEEA0D64EDC3}" type="presParOf" srcId="{87F53569-8274-42EF-B24A-F9A4818AAA37}" destId="{D339616A-4498-4282-963A-7FB9D61523F8}" srcOrd="1" destOrd="0" presId="urn:microsoft.com/office/officeart/2005/8/layout/list1"/>
    <dgm:cxn modelId="{81CDFC38-9709-476E-8C53-7257E29A2533}" type="presParOf" srcId="{87F53569-8274-42EF-B24A-F9A4818AAA37}" destId="{9FCFF643-CD17-4F76-B294-5DF0D45B1009}" srcOrd="2" destOrd="0" presId="urn:microsoft.com/office/officeart/2005/8/layout/list1"/>
    <dgm:cxn modelId="{A9B36863-3A88-44DE-AD45-6D872627D09F}" type="presParOf" srcId="{87F53569-8274-42EF-B24A-F9A4818AAA37}" destId="{ABAB3095-3657-4231-880E-1F2BF99A5001}" srcOrd="3" destOrd="0" presId="urn:microsoft.com/office/officeart/2005/8/layout/list1"/>
    <dgm:cxn modelId="{ECC95035-8A18-4F0D-AE70-E9F864B737EB}" type="presParOf" srcId="{87F53569-8274-42EF-B24A-F9A4818AAA37}" destId="{7E799422-EEBD-4523-8D58-25EB554C9A8F}" srcOrd="4" destOrd="0" presId="urn:microsoft.com/office/officeart/2005/8/layout/list1"/>
    <dgm:cxn modelId="{8F9A0D59-98C3-4043-8228-70FE24308216}" type="presParOf" srcId="{7E799422-EEBD-4523-8D58-25EB554C9A8F}" destId="{090C2ADC-2D0A-4F0B-8FDC-53A711C72D8A}" srcOrd="0" destOrd="0" presId="urn:microsoft.com/office/officeart/2005/8/layout/list1"/>
    <dgm:cxn modelId="{9025A6FC-6B18-4109-8966-05C489A8CC3D}" type="presParOf" srcId="{7E799422-EEBD-4523-8D58-25EB554C9A8F}" destId="{C53049BA-CECE-4AE3-A4A4-DAF893FE81BD}" srcOrd="1" destOrd="0" presId="urn:microsoft.com/office/officeart/2005/8/layout/list1"/>
    <dgm:cxn modelId="{E6272A52-378A-4765-9F64-5FD18E17C58C}" type="presParOf" srcId="{87F53569-8274-42EF-B24A-F9A4818AAA37}" destId="{DA7ACEF1-9DA8-4755-8839-2A5C18CA6D7C}" srcOrd="5" destOrd="0" presId="urn:microsoft.com/office/officeart/2005/8/layout/list1"/>
    <dgm:cxn modelId="{5976DEF1-5244-491B-B2E5-593B3CD3018A}" type="presParOf" srcId="{87F53569-8274-42EF-B24A-F9A4818AAA37}" destId="{EB06C030-12CF-4384-8903-27854BE1D646}" srcOrd="6" destOrd="0" presId="urn:microsoft.com/office/officeart/2005/8/layout/list1"/>
    <dgm:cxn modelId="{93C6C148-D6BE-4803-B62E-9081A88AFB44}" type="presParOf" srcId="{87F53569-8274-42EF-B24A-F9A4818AAA37}" destId="{6F08606C-1C68-438D-8C59-9C2B85F7150A}" srcOrd="7" destOrd="0" presId="urn:microsoft.com/office/officeart/2005/8/layout/list1"/>
    <dgm:cxn modelId="{9338F21F-519E-41B6-ABC0-A1C145F8D16C}" type="presParOf" srcId="{87F53569-8274-42EF-B24A-F9A4818AAA37}" destId="{B65F7A71-3A24-401D-A2CB-533B0FB9C2DD}" srcOrd="8" destOrd="0" presId="urn:microsoft.com/office/officeart/2005/8/layout/list1"/>
    <dgm:cxn modelId="{5FF11AF3-F9A7-4217-BF9A-66CB652B4002}" type="presParOf" srcId="{B65F7A71-3A24-401D-A2CB-533B0FB9C2DD}" destId="{60007329-5E46-4A26-B171-D83AF09E6BC8}" srcOrd="0" destOrd="0" presId="urn:microsoft.com/office/officeart/2005/8/layout/list1"/>
    <dgm:cxn modelId="{5E0B6028-09AA-483E-974D-9D40C48CBDC0}" type="presParOf" srcId="{B65F7A71-3A24-401D-A2CB-533B0FB9C2DD}" destId="{6FF20AA3-6F41-400E-BA5F-6977A07EADA5}" srcOrd="1" destOrd="0" presId="urn:microsoft.com/office/officeart/2005/8/layout/list1"/>
    <dgm:cxn modelId="{918DC70A-83DA-4E31-84C2-EEB28A7039CE}" type="presParOf" srcId="{87F53569-8274-42EF-B24A-F9A4818AAA37}" destId="{BA6BF189-1FE7-4B1F-9B88-8E67631C6F99}" srcOrd="9" destOrd="0" presId="urn:microsoft.com/office/officeart/2005/8/layout/list1"/>
    <dgm:cxn modelId="{750928E4-66B4-4004-879F-B02254B17389}" type="presParOf" srcId="{87F53569-8274-42EF-B24A-F9A4818AAA37}" destId="{F412B2A1-9905-4BAA-8227-975826BEC28A}" srcOrd="10" destOrd="0" presId="urn:microsoft.com/office/officeart/2005/8/layout/list1"/>
    <dgm:cxn modelId="{492A16A2-82ED-4340-B6B8-9BD59C40C653}" type="presParOf" srcId="{87F53569-8274-42EF-B24A-F9A4818AAA37}" destId="{C988B185-23AE-4952-91F1-2A084464CF53}" srcOrd="11" destOrd="0" presId="urn:microsoft.com/office/officeart/2005/8/layout/list1"/>
    <dgm:cxn modelId="{3D7BA06B-241D-4E2E-BC65-60B71FE12CC0}" type="presParOf" srcId="{87F53569-8274-42EF-B24A-F9A4818AAA37}" destId="{C33127F9-8E1F-40C0-9418-F826617547C9}" srcOrd="12" destOrd="0" presId="urn:microsoft.com/office/officeart/2005/8/layout/list1"/>
    <dgm:cxn modelId="{4E7AACF6-0774-4449-80BE-4BBFBF6A8E06}" type="presParOf" srcId="{C33127F9-8E1F-40C0-9418-F826617547C9}" destId="{4770A4EC-489C-4F37-A5A2-FBD95E55B18A}" srcOrd="0" destOrd="0" presId="urn:microsoft.com/office/officeart/2005/8/layout/list1"/>
    <dgm:cxn modelId="{0FF305F5-AE84-43CF-B636-D438C448F302}" type="presParOf" srcId="{C33127F9-8E1F-40C0-9418-F826617547C9}" destId="{42EDC171-AFA0-42B8-8E7E-CF264069C88B}" srcOrd="1" destOrd="0" presId="urn:microsoft.com/office/officeart/2005/8/layout/list1"/>
    <dgm:cxn modelId="{8E8152BD-7C28-4DA2-BD38-CED98470DBE4}" type="presParOf" srcId="{87F53569-8274-42EF-B24A-F9A4818AAA37}" destId="{081DA20B-BFB0-46BA-AE09-847EFB7AF786}" srcOrd="13" destOrd="0" presId="urn:microsoft.com/office/officeart/2005/8/layout/list1"/>
    <dgm:cxn modelId="{BEB8351E-0952-4C86-90C6-DC112BA45099}" type="presParOf" srcId="{87F53569-8274-42EF-B24A-F9A4818AAA37}" destId="{0B9D0E05-4B6E-4F6A-AC40-2AF7DE847796}" srcOrd="14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6375FDA-0377-46A6-8A96-83A0E14AD89B}" type="doc">
      <dgm:prSet loTypeId="urn:microsoft.com/office/officeart/2005/8/layout/list1" loCatId="list" qsTypeId="urn:microsoft.com/office/officeart/2005/8/quickstyle/3d2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403B1D89-C1A7-486B-AE7B-C78D762F8DFD}">
      <dgm:prSet phldrT="[Texto]" custT="1"/>
      <dgm:spPr/>
      <dgm:t>
        <a:bodyPr/>
        <a:lstStyle/>
        <a:p>
          <a:r>
            <a:rPr lang="es-MX" sz="2000" b="1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Se le asignara un número  de tarjeta deberá checar electrónicamente diariamente </a:t>
          </a:r>
        </a:p>
        <a:p>
          <a:r>
            <a:rPr lang="es-MX" sz="2000" b="1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(temporalmente en diario   de control) </a:t>
          </a:r>
          <a:endParaRPr lang="en-US" sz="2000" b="1" dirty="0">
            <a:solidFill>
              <a:schemeClr val="tx1"/>
            </a:solidFill>
            <a:latin typeface="Arial Narrow" pitchFamily="34" charset="0"/>
          </a:endParaRPr>
        </a:p>
      </dgm:t>
    </dgm:pt>
    <dgm:pt modelId="{2BCF6B7C-D4C8-480B-812D-57015A4A8098}" type="parTrans" cxnId="{1BFB05FB-A1D9-4CDA-B18C-4B01D96D8C0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948E18B-9D88-4D75-BF75-A7C9988167C0}" type="sibTrans" cxnId="{1BFB05FB-A1D9-4CDA-B18C-4B01D96D8C0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AE59CE3-3878-470E-A2C8-DB61BDE53D6E}">
      <dgm:prSet phldrT="[Texto]" custT="1"/>
      <dgm:spPr/>
      <dgm:t>
        <a:bodyPr/>
        <a:lstStyle/>
        <a:p>
          <a:r>
            <a:rPr lang="es-MX" sz="2000" b="1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Cumplir con el 100% de asistencia</a:t>
          </a:r>
          <a:endParaRPr lang="en-US" sz="2000" b="1" dirty="0">
            <a:solidFill>
              <a:schemeClr val="tx1"/>
            </a:solidFill>
            <a:latin typeface="Arial Narrow" pitchFamily="34" charset="0"/>
          </a:endParaRPr>
        </a:p>
      </dgm:t>
    </dgm:pt>
    <dgm:pt modelId="{C97DB2E4-4479-47EE-8FEE-A6AC116B13DB}" type="parTrans" cxnId="{EF0E012A-7B9F-45D5-BBC4-A681145C27C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190D994-AD2D-4B21-9044-20ADDD93BA8F}" type="sibTrans" cxnId="{EF0E012A-7B9F-45D5-BBC4-A681145C27C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19B34AD-648A-4C66-9443-37A310E65312}">
      <dgm:prSet custT="1"/>
      <dgm:spPr/>
      <dgm:t>
        <a:bodyPr/>
        <a:lstStyle/>
        <a:p>
          <a:r>
            <a:rPr lang="es-MX" sz="2000" b="1" dirty="0" smtClean="0">
              <a:solidFill>
                <a:srgbClr val="008000"/>
              </a:solidFill>
              <a:latin typeface="Arial Narrow" pitchFamily="34" charset="0"/>
              <a:cs typeface="Tahoma" pitchFamily="34" charset="0"/>
            </a:rPr>
            <a:t>De no registrar su asistencia en cualquiera de los dos controles se tomara como falta</a:t>
          </a:r>
          <a:endParaRPr lang="es-MX" sz="2000" b="1" dirty="0" smtClean="0">
            <a:solidFill>
              <a:srgbClr val="008000"/>
            </a:solidFill>
            <a:latin typeface="Arial Narrow" pitchFamily="34" charset="0"/>
            <a:cs typeface="Arial" charset="0"/>
          </a:endParaRPr>
        </a:p>
      </dgm:t>
    </dgm:pt>
    <dgm:pt modelId="{90A98F93-5D3C-4105-8B7F-E680E1003178}" type="parTrans" cxnId="{0042FE29-BD03-4FE0-8BD2-53D6F655E46D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067E3A62-D36D-4946-A2A3-1F0512181DB6}" type="sibTrans" cxnId="{0042FE29-BD03-4FE0-8BD2-53D6F655E46D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AB69B9A1-0E75-41C5-B655-A08E34335894}">
      <dgm:prSet custT="1"/>
      <dgm:spPr/>
      <dgm:t>
        <a:bodyPr/>
        <a:lstStyle/>
        <a:p>
          <a:r>
            <a:rPr lang="es-MX" sz="2000" b="1" dirty="0" smtClean="0">
              <a:solidFill>
                <a:srgbClr val="002060"/>
              </a:solidFill>
              <a:latin typeface="Arial Narrow" pitchFamily="34" charset="0"/>
              <a:cs typeface="Tahoma" pitchFamily="34" charset="0"/>
            </a:rPr>
            <a:t>Presentar incapacidad expedida por institución  autorizada Hospital Metropolitano en un periodo no mayor a 24 hrs</a:t>
          </a:r>
          <a:endParaRPr lang="es-MX" sz="2000" b="1" dirty="0">
            <a:solidFill>
              <a:srgbClr val="002060"/>
            </a:solidFill>
            <a:latin typeface="Arial Narrow" pitchFamily="34" charset="0"/>
            <a:cs typeface="Tahoma" pitchFamily="34" charset="0"/>
          </a:endParaRPr>
        </a:p>
      </dgm:t>
    </dgm:pt>
    <dgm:pt modelId="{3292E852-D085-4EB9-AA61-5E19FFFA4B5A}" type="parTrans" cxnId="{067E28B7-77DB-4290-83E7-5B881D95D03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9E21C70-541C-4A18-B08D-0AA0EB4F1FCF}" type="sibTrans" cxnId="{067E28B7-77DB-4290-83E7-5B881D95D03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7F53569-8274-42EF-B24A-F9A4818AAA37}" type="pres">
      <dgm:prSet presAssocID="{76375FDA-0377-46A6-8A96-83A0E14AD89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CE9431-D70F-4A98-B3AE-2E7D9A3A9BF3}" type="pres">
      <dgm:prSet presAssocID="{403B1D89-C1A7-486B-AE7B-C78D762F8DFD}" presName="parentLin" presStyleCnt="0"/>
      <dgm:spPr/>
      <dgm:t>
        <a:bodyPr/>
        <a:lstStyle/>
        <a:p>
          <a:endParaRPr lang="es-ES"/>
        </a:p>
      </dgm:t>
    </dgm:pt>
    <dgm:pt modelId="{7FBEA494-5029-4E76-AD0A-A2A3D39D820D}" type="pres">
      <dgm:prSet presAssocID="{403B1D89-C1A7-486B-AE7B-C78D762F8DFD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F81B10A0-82E9-43B5-B393-03CB2A281543}" type="pres">
      <dgm:prSet presAssocID="{403B1D89-C1A7-486B-AE7B-C78D762F8DFD}" presName="parentText" presStyleLbl="node1" presStyleIdx="0" presStyleCnt="4" custScaleX="136544" custScaleY="144213" custLinFactNeighborX="172" custLinFactNeighborY="8233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39616A-4498-4282-963A-7FB9D61523F8}" type="pres">
      <dgm:prSet presAssocID="{403B1D89-C1A7-486B-AE7B-C78D762F8DFD}" presName="negativeSpace" presStyleCnt="0"/>
      <dgm:spPr/>
      <dgm:t>
        <a:bodyPr/>
        <a:lstStyle/>
        <a:p>
          <a:endParaRPr lang="es-ES"/>
        </a:p>
      </dgm:t>
    </dgm:pt>
    <dgm:pt modelId="{9FCFF643-CD17-4F76-B294-5DF0D45B1009}" type="pres">
      <dgm:prSet presAssocID="{403B1D89-C1A7-486B-AE7B-C78D762F8DFD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AB3095-3657-4231-880E-1F2BF99A5001}" type="pres">
      <dgm:prSet presAssocID="{7948E18B-9D88-4D75-BF75-A7C9988167C0}" presName="spaceBetweenRectangles" presStyleCnt="0"/>
      <dgm:spPr/>
      <dgm:t>
        <a:bodyPr/>
        <a:lstStyle/>
        <a:p>
          <a:endParaRPr lang="es-ES"/>
        </a:p>
      </dgm:t>
    </dgm:pt>
    <dgm:pt modelId="{7E799422-EEBD-4523-8D58-25EB554C9A8F}" type="pres">
      <dgm:prSet presAssocID="{719B34AD-648A-4C66-9443-37A310E65312}" presName="parentLin" presStyleCnt="0"/>
      <dgm:spPr/>
      <dgm:t>
        <a:bodyPr/>
        <a:lstStyle/>
        <a:p>
          <a:endParaRPr lang="es-ES"/>
        </a:p>
      </dgm:t>
    </dgm:pt>
    <dgm:pt modelId="{090C2ADC-2D0A-4F0B-8FDC-53A711C72D8A}" type="pres">
      <dgm:prSet presAssocID="{719B34AD-648A-4C66-9443-37A310E65312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C53049BA-CECE-4AE3-A4A4-DAF893FE81BD}" type="pres">
      <dgm:prSet presAssocID="{719B34AD-648A-4C66-9443-37A310E65312}" presName="parentText" presStyleLbl="node1" presStyleIdx="1" presStyleCnt="4" custScaleX="139591" custScaleY="134245" custLinFactNeighborX="1951" custLinFactNeighborY="6596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A7ACEF1-9DA8-4755-8839-2A5C18CA6D7C}" type="pres">
      <dgm:prSet presAssocID="{719B34AD-648A-4C66-9443-37A310E65312}" presName="negativeSpace" presStyleCnt="0"/>
      <dgm:spPr/>
      <dgm:t>
        <a:bodyPr/>
        <a:lstStyle/>
        <a:p>
          <a:endParaRPr lang="es-ES"/>
        </a:p>
      </dgm:t>
    </dgm:pt>
    <dgm:pt modelId="{EB06C030-12CF-4384-8903-27854BE1D646}" type="pres">
      <dgm:prSet presAssocID="{719B34AD-648A-4C66-9443-37A310E65312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08606C-1C68-438D-8C59-9C2B85F7150A}" type="pres">
      <dgm:prSet presAssocID="{067E3A62-D36D-4946-A2A3-1F0512181DB6}" presName="spaceBetweenRectangles" presStyleCnt="0"/>
      <dgm:spPr/>
      <dgm:t>
        <a:bodyPr/>
        <a:lstStyle/>
        <a:p>
          <a:endParaRPr lang="es-ES"/>
        </a:p>
      </dgm:t>
    </dgm:pt>
    <dgm:pt modelId="{B65F7A71-3A24-401D-A2CB-533B0FB9C2DD}" type="pres">
      <dgm:prSet presAssocID="{0AE59CE3-3878-470E-A2C8-DB61BDE53D6E}" presName="parentLin" presStyleCnt="0"/>
      <dgm:spPr/>
      <dgm:t>
        <a:bodyPr/>
        <a:lstStyle/>
        <a:p>
          <a:endParaRPr lang="es-ES"/>
        </a:p>
      </dgm:t>
    </dgm:pt>
    <dgm:pt modelId="{60007329-5E46-4A26-B171-D83AF09E6BC8}" type="pres">
      <dgm:prSet presAssocID="{0AE59CE3-3878-470E-A2C8-DB61BDE53D6E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6FF20AA3-6F41-400E-BA5F-6977A07EADA5}" type="pres">
      <dgm:prSet presAssocID="{0AE59CE3-3878-470E-A2C8-DB61BDE53D6E}" presName="parentText" presStyleLbl="node1" presStyleIdx="2" presStyleCnt="4" custScaleX="142997" custScaleY="104892" custLinFactNeighborX="711" custLinFactNeighborY="4947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6BF189-1FE7-4B1F-9B88-8E67631C6F99}" type="pres">
      <dgm:prSet presAssocID="{0AE59CE3-3878-470E-A2C8-DB61BDE53D6E}" presName="negativeSpace" presStyleCnt="0"/>
      <dgm:spPr/>
      <dgm:t>
        <a:bodyPr/>
        <a:lstStyle/>
        <a:p>
          <a:endParaRPr lang="es-ES"/>
        </a:p>
      </dgm:t>
    </dgm:pt>
    <dgm:pt modelId="{F412B2A1-9905-4BAA-8227-975826BEC28A}" type="pres">
      <dgm:prSet presAssocID="{0AE59CE3-3878-470E-A2C8-DB61BDE53D6E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88B185-23AE-4952-91F1-2A084464CF53}" type="pres">
      <dgm:prSet presAssocID="{C190D994-AD2D-4B21-9044-20ADDD93BA8F}" presName="spaceBetweenRectangles" presStyleCnt="0"/>
      <dgm:spPr/>
      <dgm:t>
        <a:bodyPr/>
        <a:lstStyle/>
        <a:p>
          <a:endParaRPr lang="es-ES"/>
        </a:p>
      </dgm:t>
    </dgm:pt>
    <dgm:pt modelId="{C33127F9-8E1F-40C0-9418-F826617547C9}" type="pres">
      <dgm:prSet presAssocID="{AB69B9A1-0E75-41C5-B655-A08E34335894}" presName="parentLin" presStyleCnt="0"/>
      <dgm:spPr/>
      <dgm:t>
        <a:bodyPr/>
        <a:lstStyle/>
        <a:p>
          <a:endParaRPr lang="es-ES"/>
        </a:p>
      </dgm:t>
    </dgm:pt>
    <dgm:pt modelId="{4770A4EC-489C-4F37-A5A2-FBD95E55B18A}" type="pres">
      <dgm:prSet presAssocID="{AB69B9A1-0E75-41C5-B655-A08E34335894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42EDC171-AFA0-42B8-8E7E-CF264069C88B}" type="pres">
      <dgm:prSet presAssocID="{AB69B9A1-0E75-41C5-B655-A08E34335894}" presName="parentText" presStyleLbl="node1" presStyleIdx="3" presStyleCnt="4" custScaleX="142997" custScaleY="161529" custLinFactNeighborX="712" custLinFactNeighborY="4667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1DA20B-BFB0-46BA-AE09-847EFB7AF786}" type="pres">
      <dgm:prSet presAssocID="{AB69B9A1-0E75-41C5-B655-A08E34335894}" presName="negativeSpace" presStyleCnt="0"/>
      <dgm:spPr/>
      <dgm:t>
        <a:bodyPr/>
        <a:lstStyle/>
        <a:p>
          <a:endParaRPr lang="es-ES"/>
        </a:p>
      </dgm:t>
    </dgm:pt>
    <dgm:pt modelId="{0B9D0E05-4B6E-4F6A-AC40-2AF7DE847796}" type="pres">
      <dgm:prSet presAssocID="{AB69B9A1-0E75-41C5-B655-A08E34335894}" presName="childText" presStyleLbl="conFgAcc1" presStyleIdx="3" presStyleCnt="4" custLinFactNeighborY="-580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BFB05FB-A1D9-4CDA-B18C-4B01D96D8C02}" srcId="{76375FDA-0377-46A6-8A96-83A0E14AD89B}" destId="{403B1D89-C1A7-486B-AE7B-C78D762F8DFD}" srcOrd="0" destOrd="0" parTransId="{2BCF6B7C-D4C8-480B-812D-57015A4A8098}" sibTransId="{7948E18B-9D88-4D75-BF75-A7C9988167C0}"/>
    <dgm:cxn modelId="{1098EB74-F2B9-453F-BEF3-DB98A291E89D}" type="presOf" srcId="{AB69B9A1-0E75-41C5-B655-A08E34335894}" destId="{4770A4EC-489C-4F37-A5A2-FBD95E55B18A}" srcOrd="0" destOrd="0" presId="urn:microsoft.com/office/officeart/2005/8/layout/list1"/>
    <dgm:cxn modelId="{9E57878D-A411-4695-917C-D31422B353F9}" type="presOf" srcId="{719B34AD-648A-4C66-9443-37A310E65312}" destId="{090C2ADC-2D0A-4F0B-8FDC-53A711C72D8A}" srcOrd="0" destOrd="0" presId="urn:microsoft.com/office/officeart/2005/8/layout/list1"/>
    <dgm:cxn modelId="{206D3FC3-F7E0-4031-8ADB-C1F4F72452B1}" type="presOf" srcId="{AB69B9A1-0E75-41C5-B655-A08E34335894}" destId="{42EDC171-AFA0-42B8-8E7E-CF264069C88B}" srcOrd="1" destOrd="0" presId="urn:microsoft.com/office/officeart/2005/8/layout/list1"/>
    <dgm:cxn modelId="{B8905A18-E4B2-4E0D-A426-0B3F80514376}" type="presOf" srcId="{0AE59CE3-3878-470E-A2C8-DB61BDE53D6E}" destId="{6FF20AA3-6F41-400E-BA5F-6977A07EADA5}" srcOrd="1" destOrd="0" presId="urn:microsoft.com/office/officeart/2005/8/layout/list1"/>
    <dgm:cxn modelId="{9B73177A-022A-4D0E-A278-B69E851C3D3E}" type="presOf" srcId="{0AE59CE3-3878-470E-A2C8-DB61BDE53D6E}" destId="{60007329-5E46-4A26-B171-D83AF09E6BC8}" srcOrd="0" destOrd="0" presId="urn:microsoft.com/office/officeart/2005/8/layout/list1"/>
    <dgm:cxn modelId="{0235098C-BD48-4168-9AA0-417A13083731}" type="presOf" srcId="{403B1D89-C1A7-486B-AE7B-C78D762F8DFD}" destId="{F81B10A0-82E9-43B5-B393-03CB2A281543}" srcOrd="1" destOrd="0" presId="urn:microsoft.com/office/officeart/2005/8/layout/list1"/>
    <dgm:cxn modelId="{EF0E012A-7B9F-45D5-BBC4-A681145C27C5}" srcId="{76375FDA-0377-46A6-8A96-83A0E14AD89B}" destId="{0AE59CE3-3878-470E-A2C8-DB61BDE53D6E}" srcOrd="2" destOrd="0" parTransId="{C97DB2E4-4479-47EE-8FEE-A6AC116B13DB}" sibTransId="{C190D994-AD2D-4B21-9044-20ADDD93BA8F}"/>
    <dgm:cxn modelId="{197042EA-B816-4B67-B182-324B1029C1EB}" type="presOf" srcId="{403B1D89-C1A7-486B-AE7B-C78D762F8DFD}" destId="{7FBEA494-5029-4E76-AD0A-A2A3D39D820D}" srcOrd="0" destOrd="0" presId="urn:microsoft.com/office/officeart/2005/8/layout/list1"/>
    <dgm:cxn modelId="{DD3E0A4D-B505-4E43-9468-DD627BA985CC}" type="presOf" srcId="{76375FDA-0377-46A6-8A96-83A0E14AD89B}" destId="{87F53569-8274-42EF-B24A-F9A4818AAA37}" srcOrd="0" destOrd="0" presId="urn:microsoft.com/office/officeart/2005/8/layout/list1"/>
    <dgm:cxn modelId="{067E28B7-77DB-4290-83E7-5B881D95D031}" srcId="{76375FDA-0377-46A6-8A96-83A0E14AD89B}" destId="{AB69B9A1-0E75-41C5-B655-A08E34335894}" srcOrd="3" destOrd="0" parTransId="{3292E852-D085-4EB9-AA61-5E19FFFA4B5A}" sibTransId="{99E21C70-541C-4A18-B08D-0AA0EB4F1FCF}"/>
    <dgm:cxn modelId="{0042FE29-BD03-4FE0-8BD2-53D6F655E46D}" srcId="{76375FDA-0377-46A6-8A96-83A0E14AD89B}" destId="{719B34AD-648A-4C66-9443-37A310E65312}" srcOrd="1" destOrd="0" parTransId="{90A98F93-5D3C-4105-8B7F-E680E1003178}" sibTransId="{067E3A62-D36D-4946-A2A3-1F0512181DB6}"/>
    <dgm:cxn modelId="{128C3E0F-FDEF-428D-8DD2-8E4D3EFA2109}" type="presOf" srcId="{719B34AD-648A-4C66-9443-37A310E65312}" destId="{C53049BA-CECE-4AE3-A4A4-DAF893FE81BD}" srcOrd="1" destOrd="0" presId="urn:microsoft.com/office/officeart/2005/8/layout/list1"/>
    <dgm:cxn modelId="{6ABBA964-7B6A-453A-9296-D56D56BC17E4}" type="presParOf" srcId="{87F53569-8274-42EF-B24A-F9A4818AAA37}" destId="{04CE9431-D70F-4A98-B3AE-2E7D9A3A9BF3}" srcOrd="0" destOrd="0" presId="urn:microsoft.com/office/officeart/2005/8/layout/list1"/>
    <dgm:cxn modelId="{D41557C4-CF9D-4479-952D-F16BB7B18E56}" type="presParOf" srcId="{04CE9431-D70F-4A98-B3AE-2E7D9A3A9BF3}" destId="{7FBEA494-5029-4E76-AD0A-A2A3D39D820D}" srcOrd="0" destOrd="0" presId="urn:microsoft.com/office/officeart/2005/8/layout/list1"/>
    <dgm:cxn modelId="{AEF0DC67-5133-4306-A09D-048236BBBEAA}" type="presParOf" srcId="{04CE9431-D70F-4A98-B3AE-2E7D9A3A9BF3}" destId="{F81B10A0-82E9-43B5-B393-03CB2A281543}" srcOrd="1" destOrd="0" presId="urn:microsoft.com/office/officeart/2005/8/layout/list1"/>
    <dgm:cxn modelId="{3C8BAAA8-2AFF-4BB2-83B1-FB4B7EC4434F}" type="presParOf" srcId="{87F53569-8274-42EF-B24A-F9A4818AAA37}" destId="{D339616A-4498-4282-963A-7FB9D61523F8}" srcOrd="1" destOrd="0" presId="urn:microsoft.com/office/officeart/2005/8/layout/list1"/>
    <dgm:cxn modelId="{4186F732-3C1A-4851-9D08-DCCB406512F7}" type="presParOf" srcId="{87F53569-8274-42EF-B24A-F9A4818AAA37}" destId="{9FCFF643-CD17-4F76-B294-5DF0D45B1009}" srcOrd="2" destOrd="0" presId="urn:microsoft.com/office/officeart/2005/8/layout/list1"/>
    <dgm:cxn modelId="{83A436E9-6E35-43FB-A89C-4E778C54C7A3}" type="presParOf" srcId="{87F53569-8274-42EF-B24A-F9A4818AAA37}" destId="{ABAB3095-3657-4231-880E-1F2BF99A5001}" srcOrd="3" destOrd="0" presId="urn:microsoft.com/office/officeart/2005/8/layout/list1"/>
    <dgm:cxn modelId="{1428F25B-D5BD-45FE-9A6F-83740FE1A0EC}" type="presParOf" srcId="{87F53569-8274-42EF-B24A-F9A4818AAA37}" destId="{7E799422-EEBD-4523-8D58-25EB554C9A8F}" srcOrd="4" destOrd="0" presId="urn:microsoft.com/office/officeart/2005/8/layout/list1"/>
    <dgm:cxn modelId="{D8E00BB4-1759-41B9-AE5C-BF4D6C9FDC5A}" type="presParOf" srcId="{7E799422-EEBD-4523-8D58-25EB554C9A8F}" destId="{090C2ADC-2D0A-4F0B-8FDC-53A711C72D8A}" srcOrd="0" destOrd="0" presId="urn:microsoft.com/office/officeart/2005/8/layout/list1"/>
    <dgm:cxn modelId="{68BC21AB-4196-4E3A-AB28-477F09C4E029}" type="presParOf" srcId="{7E799422-EEBD-4523-8D58-25EB554C9A8F}" destId="{C53049BA-CECE-4AE3-A4A4-DAF893FE81BD}" srcOrd="1" destOrd="0" presId="urn:microsoft.com/office/officeart/2005/8/layout/list1"/>
    <dgm:cxn modelId="{A18BDE03-34AF-4FC6-ADC9-3C3843E2BEA9}" type="presParOf" srcId="{87F53569-8274-42EF-B24A-F9A4818AAA37}" destId="{DA7ACEF1-9DA8-4755-8839-2A5C18CA6D7C}" srcOrd="5" destOrd="0" presId="urn:microsoft.com/office/officeart/2005/8/layout/list1"/>
    <dgm:cxn modelId="{3AEB4574-6704-4D93-B32D-6711DF603957}" type="presParOf" srcId="{87F53569-8274-42EF-B24A-F9A4818AAA37}" destId="{EB06C030-12CF-4384-8903-27854BE1D646}" srcOrd="6" destOrd="0" presId="urn:microsoft.com/office/officeart/2005/8/layout/list1"/>
    <dgm:cxn modelId="{38AC0C03-2D8B-4391-9C74-401E9BC44F28}" type="presParOf" srcId="{87F53569-8274-42EF-B24A-F9A4818AAA37}" destId="{6F08606C-1C68-438D-8C59-9C2B85F7150A}" srcOrd="7" destOrd="0" presId="urn:microsoft.com/office/officeart/2005/8/layout/list1"/>
    <dgm:cxn modelId="{EC4DCA2C-1CD3-457F-A683-310C54C4AE2C}" type="presParOf" srcId="{87F53569-8274-42EF-B24A-F9A4818AAA37}" destId="{B65F7A71-3A24-401D-A2CB-533B0FB9C2DD}" srcOrd="8" destOrd="0" presId="urn:microsoft.com/office/officeart/2005/8/layout/list1"/>
    <dgm:cxn modelId="{EBE063AB-73F6-4CE9-9C2F-75B704EA0A6B}" type="presParOf" srcId="{B65F7A71-3A24-401D-A2CB-533B0FB9C2DD}" destId="{60007329-5E46-4A26-B171-D83AF09E6BC8}" srcOrd="0" destOrd="0" presId="urn:microsoft.com/office/officeart/2005/8/layout/list1"/>
    <dgm:cxn modelId="{FB58BA89-4EA9-4B86-A480-2283BA2F4AD9}" type="presParOf" srcId="{B65F7A71-3A24-401D-A2CB-533B0FB9C2DD}" destId="{6FF20AA3-6F41-400E-BA5F-6977A07EADA5}" srcOrd="1" destOrd="0" presId="urn:microsoft.com/office/officeart/2005/8/layout/list1"/>
    <dgm:cxn modelId="{F6D6C7FE-0298-4B85-A5EA-01F0C6F62891}" type="presParOf" srcId="{87F53569-8274-42EF-B24A-F9A4818AAA37}" destId="{BA6BF189-1FE7-4B1F-9B88-8E67631C6F99}" srcOrd="9" destOrd="0" presId="urn:microsoft.com/office/officeart/2005/8/layout/list1"/>
    <dgm:cxn modelId="{6BF4B61A-6E87-4B1D-B9CB-761EFA2B9647}" type="presParOf" srcId="{87F53569-8274-42EF-B24A-F9A4818AAA37}" destId="{F412B2A1-9905-4BAA-8227-975826BEC28A}" srcOrd="10" destOrd="0" presId="urn:microsoft.com/office/officeart/2005/8/layout/list1"/>
    <dgm:cxn modelId="{24F38AC7-CFA2-4CA2-BE6D-125C035255B5}" type="presParOf" srcId="{87F53569-8274-42EF-B24A-F9A4818AAA37}" destId="{C988B185-23AE-4952-91F1-2A084464CF53}" srcOrd="11" destOrd="0" presId="urn:microsoft.com/office/officeart/2005/8/layout/list1"/>
    <dgm:cxn modelId="{7543341F-6DF3-479B-B38A-D9599A98CB6D}" type="presParOf" srcId="{87F53569-8274-42EF-B24A-F9A4818AAA37}" destId="{C33127F9-8E1F-40C0-9418-F826617547C9}" srcOrd="12" destOrd="0" presId="urn:microsoft.com/office/officeart/2005/8/layout/list1"/>
    <dgm:cxn modelId="{3CF72B0B-EA1D-437D-91C9-1974853C29A6}" type="presParOf" srcId="{C33127F9-8E1F-40C0-9418-F826617547C9}" destId="{4770A4EC-489C-4F37-A5A2-FBD95E55B18A}" srcOrd="0" destOrd="0" presId="urn:microsoft.com/office/officeart/2005/8/layout/list1"/>
    <dgm:cxn modelId="{8D492DAF-268D-43EC-A726-224C887DB6F7}" type="presParOf" srcId="{C33127F9-8E1F-40C0-9418-F826617547C9}" destId="{42EDC171-AFA0-42B8-8E7E-CF264069C88B}" srcOrd="1" destOrd="0" presId="urn:microsoft.com/office/officeart/2005/8/layout/list1"/>
    <dgm:cxn modelId="{80CA74B5-178C-42AD-95A7-63CD5996A744}" type="presParOf" srcId="{87F53569-8274-42EF-B24A-F9A4818AAA37}" destId="{081DA20B-BFB0-46BA-AE09-847EFB7AF786}" srcOrd="13" destOrd="0" presId="urn:microsoft.com/office/officeart/2005/8/layout/list1"/>
    <dgm:cxn modelId="{29F76812-2660-40A1-BFDE-4BA4A8DC2722}" type="presParOf" srcId="{87F53569-8274-42EF-B24A-F9A4818AAA37}" destId="{0B9D0E05-4B6E-4F6A-AC40-2AF7DE847796}" srcOrd="14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6375FDA-0377-46A6-8A96-83A0E14AD89B}" type="doc">
      <dgm:prSet loTypeId="urn:microsoft.com/office/officeart/2005/8/layout/list1" loCatId="list" qsTypeId="urn:microsoft.com/office/officeart/2005/8/quickstyle/3d2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403B1D89-C1A7-486B-AE7B-C78D762F8DFD}">
      <dgm:prSet phldrT="[Texto]" custT="1"/>
      <dgm:spPr/>
      <dgm:t>
        <a:bodyPr/>
        <a:lstStyle/>
        <a:p>
          <a:r>
            <a:rPr lang="es-MX" sz="2400" b="1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Podrá en caso de urgencia presentar 2 inasistencias en un mes, (presentar justificación). Las cuales se deberán cubrir</a:t>
          </a:r>
          <a:endParaRPr lang="en-US" sz="2400" dirty="0">
            <a:solidFill>
              <a:schemeClr val="tx1"/>
            </a:solidFill>
            <a:latin typeface="Arial Narrow" pitchFamily="34" charset="0"/>
          </a:endParaRPr>
        </a:p>
      </dgm:t>
    </dgm:pt>
    <dgm:pt modelId="{2BCF6B7C-D4C8-480B-812D-57015A4A8098}" type="parTrans" cxnId="{1BFB05FB-A1D9-4CDA-B18C-4B01D96D8C02}">
      <dgm:prSet/>
      <dgm:spPr/>
      <dgm:t>
        <a:bodyPr/>
        <a:lstStyle/>
        <a:p>
          <a:endParaRPr lang="en-US"/>
        </a:p>
      </dgm:t>
    </dgm:pt>
    <dgm:pt modelId="{7948E18B-9D88-4D75-BF75-A7C9988167C0}" type="sibTrans" cxnId="{1BFB05FB-A1D9-4CDA-B18C-4B01D96D8C02}">
      <dgm:prSet/>
      <dgm:spPr/>
      <dgm:t>
        <a:bodyPr/>
        <a:lstStyle/>
        <a:p>
          <a:endParaRPr lang="en-US"/>
        </a:p>
      </dgm:t>
    </dgm:pt>
    <dgm:pt modelId="{0AE59CE3-3878-470E-A2C8-DB61BDE53D6E}">
      <dgm:prSet phldrT="[Texto]" custT="1"/>
      <dgm:spPr/>
      <dgm:t>
        <a:bodyPr/>
        <a:lstStyle/>
        <a:p>
          <a:r>
            <a:rPr lang="es-MX" sz="2400" b="1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Cada inasistencia que se presente sin justificante se cubrirá  de acuerdo a las  necesidades de la institución.</a:t>
          </a:r>
          <a:endParaRPr lang="en-US" sz="2400" dirty="0">
            <a:solidFill>
              <a:schemeClr val="tx1"/>
            </a:solidFill>
            <a:latin typeface="Arial Narrow" pitchFamily="34" charset="0"/>
          </a:endParaRPr>
        </a:p>
      </dgm:t>
    </dgm:pt>
    <dgm:pt modelId="{C97DB2E4-4479-47EE-8FEE-A6AC116B13DB}" type="parTrans" cxnId="{EF0E012A-7B9F-45D5-BBC4-A681145C27C5}">
      <dgm:prSet/>
      <dgm:spPr/>
      <dgm:t>
        <a:bodyPr/>
        <a:lstStyle/>
        <a:p>
          <a:endParaRPr lang="en-US"/>
        </a:p>
      </dgm:t>
    </dgm:pt>
    <dgm:pt modelId="{C190D994-AD2D-4B21-9044-20ADDD93BA8F}" type="sibTrans" cxnId="{EF0E012A-7B9F-45D5-BBC4-A681145C27C5}">
      <dgm:prSet/>
      <dgm:spPr/>
      <dgm:t>
        <a:bodyPr/>
        <a:lstStyle/>
        <a:p>
          <a:endParaRPr lang="en-US"/>
        </a:p>
      </dgm:t>
    </dgm:pt>
    <dgm:pt modelId="{719B34AD-648A-4C66-9443-37A310E65312}">
      <dgm:prSet custT="1"/>
      <dgm:spPr/>
      <dgm:t>
        <a:bodyPr/>
        <a:lstStyle/>
        <a:p>
          <a:r>
            <a:rPr lang="es-MX" sz="2400" b="1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A la 3ra     inasistencia sin justificación </a:t>
          </a:r>
        </a:p>
        <a:p>
          <a:r>
            <a:rPr lang="es-MX" sz="2400" b="1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será motivo de baja)</a:t>
          </a:r>
          <a:endParaRPr lang="es-MX" sz="2400" dirty="0" smtClean="0">
            <a:solidFill>
              <a:schemeClr val="tx1"/>
            </a:solidFill>
            <a:latin typeface="Arial Narrow" pitchFamily="34" charset="0"/>
            <a:cs typeface="Arial" charset="0"/>
          </a:endParaRPr>
        </a:p>
      </dgm:t>
    </dgm:pt>
    <dgm:pt modelId="{90A98F93-5D3C-4105-8B7F-E680E1003178}" type="parTrans" cxnId="{0042FE29-BD03-4FE0-8BD2-53D6F655E46D}">
      <dgm:prSet/>
      <dgm:spPr/>
      <dgm:t>
        <a:bodyPr/>
        <a:lstStyle/>
        <a:p>
          <a:endParaRPr lang="es-MX"/>
        </a:p>
      </dgm:t>
    </dgm:pt>
    <dgm:pt modelId="{067E3A62-D36D-4946-A2A3-1F0512181DB6}" type="sibTrans" cxnId="{0042FE29-BD03-4FE0-8BD2-53D6F655E46D}">
      <dgm:prSet/>
      <dgm:spPr/>
      <dgm:t>
        <a:bodyPr/>
        <a:lstStyle/>
        <a:p>
          <a:endParaRPr lang="es-MX"/>
        </a:p>
      </dgm:t>
    </dgm:pt>
    <dgm:pt modelId="{AB69B9A1-0E75-41C5-B655-A08E34335894}">
      <dgm:prSet custT="1"/>
      <dgm:spPr/>
      <dgm:t>
        <a:bodyPr/>
        <a:lstStyle/>
        <a:p>
          <a:r>
            <a:rPr lang="es-MX" sz="2400" b="1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No podrá abandonar su servicio o institución sin previa autorización</a:t>
          </a:r>
          <a:endParaRPr lang="es-MX" sz="2400" b="1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gm:t>
    </dgm:pt>
    <dgm:pt modelId="{3292E852-D085-4EB9-AA61-5E19FFFA4B5A}" type="parTrans" cxnId="{067E28B7-77DB-4290-83E7-5B881D95D031}">
      <dgm:prSet/>
      <dgm:spPr/>
      <dgm:t>
        <a:bodyPr/>
        <a:lstStyle/>
        <a:p>
          <a:endParaRPr lang="es-ES"/>
        </a:p>
      </dgm:t>
    </dgm:pt>
    <dgm:pt modelId="{99E21C70-541C-4A18-B08D-0AA0EB4F1FCF}" type="sibTrans" cxnId="{067E28B7-77DB-4290-83E7-5B881D95D031}">
      <dgm:prSet/>
      <dgm:spPr/>
      <dgm:t>
        <a:bodyPr/>
        <a:lstStyle/>
        <a:p>
          <a:endParaRPr lang="es-ES"/>
        </a:p>
      </dgm:t>
    </dgm:pt>
    <dgm:pt modelId="{87F53569-8274-42EF-B24A-F9A4818AAA37}" type="pres">
      <dgm:prSet presAssocID="{76375FDA-0377-46A6-8A96-83A0E14AD89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CE9431-D70F-4A98-B3AE-2E7D9A3A9BF3}" type="pres">
      <dgm:prSet presAssocID="{403B1D89-C1A7-486B-AE7B-C78D762F8DFD}" presName="parentLin" presStyleCnt="0"/>
      <dgm:spPr/>
      <dgm:t>
        <a:bodyPr/>
        <a:lstStyle/>
        <a:p>
          <a:endParaRPr lang="es-ES"/>
        </a:p>
      </dgm:t>
    </dgm:pt>
    <dgm:pt modelId="{7FBEA494-5029-4E76-AD0A-A2A3D39D820D}" type="pres">
      <dgm:prSet presAssocID="{403B1D89-C1A7-486B-AE7B-C78D762F8DFD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F81B10A0-82E9-43B5-B393-03CB2A281543}" type="pres">
      <dgm:prSet presAssocID="{403B1D89-C1A7-486B-AE7B-C78D762F8DFD}" presName="parentText" presStyleLbl="node1" presStyleIdx="0" presStyleCnt="4" custScaleX="136544" custScaleY="144213" custLinFactNeighborX="172" custLinFactNeighborY="7955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39616A-4498-4282-963A-7FB9D61523F8}" type="pres">
      <dgm:prSet presAssocID="{403B1D89-C1A7-486B-AE7B-C78D762F8DFD}" presName="negativeSpace" presStyleCnt="0"/>
      <dgm:spPr/>
      <dgm:t>
        <a:bodyPr/>
        <a:lstStyle/>
        <a:p>
          <a:endParaRPr lang="es-ES"/>
        </a:p>
      </dgm:t>
    </dgm:pt>
    <dgm:pt modelId="{9FCFF643-CD17-4F76-B294-5DF0D45B1009}" type="pres">
      <dgm:prSet presAssocID="{403B1D89-C1A7-486B-AE7B-C78D762F8DFD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AB3095-3657-4231-880E-1F2BF99A5001}" type="pres">
      <dgm:prSet presAssocID="{7948E18B-9D88-4D75-BF75-A7C9988167C0}" presName="spaceBetweenRectangles" presStyleCnt="0"/>
      <dgm:spPr/>
      <dgm:t>
        <a:bodyPr/>
        <a:lstStyle/>
        <a:p>
          <a:endParaRPr lang="es-ES"/>
        </a:p>
      </dgm:t>
    </dgm:pt>
    <dgm:pt modelId="{7E799422-EEBD-4523-8D58-25EB554C9A8F}" type="pres">
      <dgm:prSet presAssocID="{719B34AD-648A-4C66-9443-37A310E65312}" presName="parentLin" presStyleCnt="0"/>
      <dgm:spPr/>
      <dgm:t>
        <a:bodyPr/>
        <a:lstStyle/>
        <a:p>
          <a:endParaRPr lang="es-ES"/>
        </a:p>
      </dgm:t>
    </dgm:pt>
    <dgm:pt modelId="{090C2ADC-2D0A-4F0B-8FDC-53A711C72D8A}" type="pres">
      <dgm:prSet presAssocID="{719B34AD-648A-4C66-9443-37A310E65312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C53049BA-CECE-4AE3-A4A4-DAF893FE81BD}" type="pres">
      <dgm:prSet presAssocID="{719B34AD-648A-4C66-9443-37A310E65312}" presName="parentText" presStyleLbl="node1" presStyleIdx="1" presStyleCnt="4" custScaleX="145157" custScaleY="134245" custLinFactNeighborX="1135" custLinFactNeighborY="6054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A7ACEF1-9DA8-4755-8839-2A5C18CA6D7C}" type="pres">
      <dgm:prSet presAssocID="{719B34AD-648A-4C66-9443-37A310E65312}" presName="negativeSpace" presStyleCnt="0"/>
      <dgm:spPr/>
      <dgm:t>
        <a:bodyPr/>
        <a:lstStyle/>
        <a:p>
          <a:endParaRPr lang="es-ES"/>
        </a:p>
      </dgm:t>
    </dgm:pt>
    <dgm:pt modelId="{EB06C030-12CF-4384-8903-27854BE1D646}" type="pres">
      <dgm:prSet presAssocID="{719B34AD-648A-4C66-9443-37A310E65312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08606C-1C68-438D-8C59-9C2B85F7150A}" type="pres">
      <dgm:prSet presAssocID="{067E3A62-D36D-4946-A2A3-1F0512181DB6}" presName="spaceBetweenRectangles" presStyleCnt="0"/>
      <dgm:spPr/>
      <dgm:t>
        <a:bodyPr/>
        <a:lstStyle/>
        <a:p>
          <a:endParaRPr lang="es-ES"/>
        </a:p>
      </dgm:t>
    </dgm:pt>
    <dgm:pt modelId="{B65F7A71-3A24-401D-A2CB-533B0FB9C2DD}" type="pres">
      <dgm:prSet presAssocID="{0AE59CE3-3878-470E-A2C8-DB61BDE53D6E}" presName="parentLin" presStyleCnt="0"/>
      <dgm:spPr/>
      <dgm:t>
        <a:bodyPr/>
        <a:lstStyle/>
        <a:p>
          <a:endParaRPr lang="es-ES"/>
        </a:p>
      </dgm:t>
    </dgm:pt>
    <dgm:pt modelId="{60007329-5E46-4A26-B171-D83AF09E6BC8}" type="pres">
      <dgm:prSet presAssocID="{0AE59CE3-3878-470E-A2C8-DB61BDE53D6E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6FF20AA3-6F41-400E-BA5F-6977A07EADA5}" type="pres">
      <dgm:prSet presAssocID="{0AE59CE3-3878-470E-A2C8-DB61BDE53D6E}" presName="parentText" presStyleLbl="node1" presStyleIdx="2" presStyleCnt="4" custScaleX="142997" custScaleY="151481" custLinFactNeighborX="711" custLinFactNeighborY="4099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6BF189-1FE7-4B1F-9B88-8E67631C6F99}" type="pres">
      <dgm:prSet presAssocID="{0AE59CE3-3878-470E-A2C8-DB61BDE53D6E}" presName="negativeSpace" presStyleCnt="0"/>
      <dgm:spPr/>
      <dgm:t>
        <a:bodyPr/>
        <a:lstStyle/>
        <a:p>
          <a:endParaRPr lang="es-ES"/>
        </a:p>
      </dgm:t>
    </dgm:pt>
    <dgm:pt modelId="{F412B2A1-9905-4BAA-8227-975826BEC28A}" type="pres">
      <dgm:prSet presAssocID="{0AE59CE3-3878-470E-A2C8-DB61BDE53D6E}" presName="childText" presStyleLbl="conFgAcc1" presStyleIdx="2" presStyleCnt="4" custLinFactY="-12455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88B185-23AE-4952-91F1-2A084464CF53}" type="pres">
      <dgm:prSet presAssocID="{C190D994-AD2D-4B21-9044-20ADDD93BA8F}" presName="spaceBetweenRectangles" presStyleCnt="0"/>
      <dgm:spPr/>
      <dgm:t>
        <a:bodyPr/>
        <a:lstStyle/>
        <a:p>
          <a:endParaRPr lang="es-ES"/>
        </a:p>
      </dgm:t>
    </dgm:pt>
    <dgm:pt modelId="{C33127F9-8E1F-40C0-9418-F826617547C9}" type="pres">
      <dgm:prSet presAssocID="{AB69B9A1-0E75-41C5-B655-A08E34335894}" presName="parentLin" presStyleCnt="0"/>
      <dgm:spPr/>
      <dgm:t>
        <a:bodyPr/>
        <a:lstStyle/>
        <a:p>
          <a:endParaRPr lang="es-ES"/>
        </a:p>
      </dgm:t>
    </dgm:pt>
    <dgm:pt modelId="{4770A4EC-489C-4F37-A5A2-FBD95E55B18A}" type="pres">
      <dgm:prSet presAssocID="{AB69B9A1-0E75-41C5-B655-A08E34335894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42EDC171-AFA0-42B8-8E7E-CF264069C88B}" type="pres">
      <dgm:prSet presAssocID="{AB69B9A1-0E75-41C5-B655-A08E34335894}" presName="parentText" presStyleLbl="node1" presStyleIdx="3" presStyleCnt="4" custScaleX="148018" custScaleY="161529" custLinFactNeighborX="3806" custLinFactNeighborY="3975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1DA20B-BFB0-46BA-AE09-847EFB7AF786}" type="pres">
      <dgm:prSet presAssocID="{AB69B9A1-0E75-41C5-B655-A08E34335894}" presName="negativeSpace" presStyleCnt="0"/>
      <dgm:spPr/>
      <dgm:t>
        <a:bodyPr/>
        <a:lstStyle/>
        <a:p>
          <a:endParaRPr lang="es-ES"/>
        </a:p>
      </dgm:t>
    </dgm:pt>
    <dgm:pt modelId="{0B9D0E05-4B6E-4F6A-AC40-2AF7DE847796}" type="pres">
      <dgm:prSet presAssocID="{AB69B9A1-0E75-41C5-B655-A08E34335894}" presName="childText" presStyleLbl="conFgAcc1" presStyleIdx="3" presStyleCnt="4" custLinFactNeighborY="-826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BFB05FB-A1D9-4CDA-B18C-4B01D96D8C02}" srcId="{76375FDA-0377-46A6-8A96-83A0E14AD89B}" destId="{403B1D89-C1A7-486B-AE7B-C78D762F8DFD}" srcOrd="0" destOrd="0" parTransId="{2BCF6B7C-D4C8-480B-812D-57015A4A8098}" sibTransId="{7948E18B-9D88-4D75-BF75-A7C9988167C0}"/>
    <dgm:cxn modelId="{D5444A33-6057-45B0-B787-73C1306D0A68}" type="presOf" srcId="{403B1D89-C1A7-486B-AE7B-C78D762F8DFD}" destId="{F81B10A0-82E9-43B5-B393-03CB2A281543}" srcOrd="1" destOrd="0" presId="urn:microsoft.com/office/officeart/2005/8/layout/list1"/>
    <dgm:cxn modelId="{DC5112E1-B393-45AB-B9B3-12C7BBE40A4E}" type="presOf" srcId="{AB69B9A1-0E75-41C5-B655-A08E34335894}" destId="{42EDC171-AFA0-42B8-8E7E-CF264069C88B}" srcOrd="1" destOrd="0" presId="urn:microsoft.com/office/officeart/2005/8/layout/list1"/>
    <dgm:cxn modelId="{3D3578F6-4C62-448F-AFA2-EB59BADD2DC6}" type="presOf" srcId="{0AE59CE3-3878-470E-A2C8-DB61BDE53D6E}" destId="{60007329-5E46-4A26-B171-D83AF09E6BC8}" srcOrd="0" destOrd="0" presId="urn:microsoft.com/office/officeart/2005/8/layout/list1"/>
    <dgm:cxn modelId="{7364A137-B024-4348-8986-C5A200C2ED24}" type="presOf" srcId="{AB69B9A1-0E75-41C5-B655-A08E34335894}" destId="{4770A4EC-489C-4F37-A5A2-FBD95E55B18A}" srcOrd="0" destOrd="0" presId="urn:microsoft.com/office/officeart/2005/8/layout/list1"/>
    <dgm:cxn modelId="{8508C764-2E60-4F22-B256-28A164792875}" type="presOf" srcId="{0AE59CE3-3878-470E-A2C8-DB61BDE53D6E}" destId="{6FF20AA3-6F41-400E-BA5F-6977A07EADA5}" srcOrd="1" destOrd="0" presId="urn:microsoft.com/office/officeart/2005/8/layout/list1"/>
    <dgm:cxn modelId="{AD8B3B3D-7C57-4CE1-B283-89050BB28261}" type="presOf" srcId="{403B1D89-C1A7-486B-AE7B-C78D762F8DFD}" destId="{7FBEA494-5029-4E76-AD0A-A2A3D39D820D}" srcOrd="0" destOrd="0" presId="urn:microsoft.com/office/officeart/2005/8/layout/list1"/>
    <dgm:cxn modelId="{EF0E012A-7B9F-45D5-BBC4-A681145C27C5}" srcId="{76375FDA-0377-46A6-8A96-83A0E14AD89B}" destId="{0AE59CE3-3878-470E-A2C8-DB61BDE53D6E}" srcOrd="2" destOrd="0" parTransId="{C97DB2E4-4479-47EE-8FEE-A6AC116B13DB}" sibTransId="{C190D994-AD2D-4B21-9044-20ADDD93BA8F}"/>
    <dgm:cxn modelId="{5636139E-FFE3-412D-B452-2B9B15464125}" type="presOf" srcId="{719B34AD-648A-4C66-9443-37A310E65312}" destId="{C53049BA-CECE-4AE3-A4A4-DAF893FE81BD}" srcOrd="1" destOrd="0" presId="urn:microsoft.com/office/officeart/2005/8/layout/list1"/>
    <dgm:cxn modelId="{067E28B7-77DB-4290-83E7-5B881D95D031}" srcId="{76375FDA-0377-46A6-8A96-83A0E14AD89B}" destId="{AB69B9A1-0E75-41C5-B655-A08E34335894}" srcOrd="3" destOrd="0" parTransId="{3292E852-D085-4EB9-AA61-5E19FFFA4B5A}" sibTransId="{99E21C70-541C-4A18-B08D-0AA0EB4F1FCF}"/>
    <dgm:cxn modelId="{DB7D2753-A23C-4A1D-BE6B-14E8CBACD31E}" type="presOf" srcId="{76375FDA-0377-46A6-8A96-83A0E14AD89B}" destId="{87F53569-8274-42EF-B24A-F9A4818AAA37}" srcOrd="0" destOrd="0" presId="urn:microsoft.com/office/officeart/2005/8/layout/list1"/>
    <dgm:cxn modelId="{9C124774-C32E-42A7-A650-A2105AA99294}" type="presOf" srcId="{719B34AD-648A-4C66-9443-37A310E65312}" destId="{090C2ADC-2D0A-4F0B-8FDC-53A711C72D8A}" srcOrd="0" destOrd="0" presId="urn:microsoft.com/office/officeart/2005/8/layout/list1"/>
    <dgm:cxn modelId="{0042FE29-BD03-4FE0-8BD2-53D6F655E46D}" srcId="{76375FDA-0377-46A6-8A96-83A0E14AD89B}" destId="{719B34AD-648A-4C66-9443-37A310E65312}" srcOrd="1" destOrd="0" parTransId="{90A98F93-5D3C-4105-8B7F-E680E1003178}" sibTransId="{067E3A62-D36D-4946-A2A3-1F0512181DB6}"/>
    <dgm:cxn modelId="{2D275B1D-0488-4485-B5D7-23328C2F2BD3}" type="presParOf" srcId="{87F53569-8274-42EF-B24A-F9A4818AAA37}" destId="{04CE9431-D70F-4A98-B3AE-2E7D9A3A9BF3}" srcOrd="0" destOrd="0" presId="urn:microsoft.com/office/officeart/2005/8/layout/list1"/>
    <dgm:cxn modelId="{D62A8246-872F-4F4A-8E00-07F76BA2AE35}" type="presParOf" srcId="{04CE9431-D70F-4A98-B3AE-2E7D9A3A9BF3}" destId="{7FBEA494-5029-4E76-AD0A-A2A3D39D820D}" srcOrd="0" destOrd="0" presId="urn:microsoft.com/office/officeart/2005/8/layout/list1"/>
    <dgm:cxn modelId="{B02D9B0C-5CA8-4ABA-AE38-25A163DAC30A}" type="presParOf" srcId="{04CE9431-D70F-4A98-B3AE-2E7D9A3A9BF3}" destId="{F81B10A0-82E9-43B5-B393-03CB2A281543}" srcOrd="1" destOrd="0" presId="urn:microsoft.com/office/officeart/2005/8/layout/list1"/>
    <dgm:cxn modelId="{D263702B-7745-4A54-AF18-B07EAAED8C89}" type="presParOf" srcId="{87F53569-8274-42EF-B24A-F9A4818AAA37}" destId="{D339616A-4498-4282-963A-7FB9D61523F8}" srcOrd="1" destOrd="0" presId="urn:microsoft.com/office/officeart/2005/8/layout/list1"/>
    <dgm:cxn modelId="{9FA78EAE-A31A-4D94-B847-6B85BD4A31FD}" type="presParOf" srcId="{87F53569-8274-42EF-B24A-F9A4818AAA37}" destId="{9FCFF643-CD17-4F76-B294-5DF0D45B1009}" srcOrd="2" destOrd="0" presId="urn:microsoft.com/office/officeart/2005/8/layout/list1"/>
    <dgm:cxn modelId="{AAD5C80B-2167-4292-A896-46DA236910C1}" type="presParOf" srcId="{87F53569-8274-42EF-B24A-F9A4818AAA37}" destId="{ABAB3095-3657-4231-880E-1F2BF99A5001}" srcOrd="3" destOrd="0" presId="urn:microsoft.com/office/officeart/2005/8/layout/list1"/>
    <dgm:cxn modelId="{F2D877C6-6151-41E0-BF55-AA8C69D8ECBD}" type="presParOf" srcId="{87F53569-8274-42EF-B24A-F9A4818AAA37}" destId="{7E799422-EEBD-4523-8D58-25EB554C9A8F}" srcOrd="4" destOrd="0" presId="urn:microsoft.com/office/officeart/2005/8/layout/list1"/>
    <dgm:cxn modelId="{5B52F231-DF74-41D5-AD69-1FD453FE9A26}" type="presParOf" srcId="{7E799422-EEBD-4523-8D58-25EB554C9A8F}" destId="{090C2ADC-2D0A-4F0B-8FDC-53A711C72D8A}" srcOrd="0" destOrd="0" presId="urn:microsoft.com/office/officeart/2005/8/layout/list1"/>
    <dgm:cxn modelId="{5739F2A9-77EB-403E-93C7-2729F237FAF4}" type="presParOf" srcId="{7E799422-EEBD-4523-8D58-25EB554C9A8F}" destId="{C53049BA-CECE-4AE3-A4A4-DAF893FE81BD}" srcOrd="1" destOrd="0" presId="urn:microsoft.com/office/officeart/2005/8/layout/list1"/>
    <dgm:cxn modelId="{07F66470-CF05-443A-821D-321641D550C3}" type="presParOf" srcId="{87F53569-8274-42EF-B24A-F9A4818AAA37}" destId="{DA7ACEF1-9DA8-4755-8839-2A5C18CA6D7C}" srcOrd="5" destOrd="0" presId="urn:microsoft.com/office/officeart/2005/8/layout/list1"/>
    <dgm:cxn modelId="{EA8AF037-BD53-4FC1-B91D-FB8243DA0A13}" type="presParOf" srcId="{87F53569-8274-42EF-B24A-F9A4818AAA37}" destId="{EB06C030-12CF-4384-8903-27854BE1D646}" srcOrd="6" destOrd="0" presId="urn:microsoft.com/office/officeart/2005/8/layout/list1"/>
    <dgm:cxn modelId="{1BCBFB1D-DDD9-4ADD-BC39-58329EA16B53}" type="presParOf" srcId="{87F53569-8274-42EF-B24A-F9A4818AAA37}" destId="{6F08606C-1C68-438D-8C59-9C2B85F7150A}" srcOrd="7" destOrd="0" presId="urn:microsoft.com/office/officeart/2005/8/layout/list1"/>
    <dgm:cxn modelId="{1F1A4176-3730-409A-B9D6-182EA8123BC6}" type="presParOf" srcId="{87F53569-8274-42EF-B24A-F9A4818AAA37}" destId="{B65F7A71-3A24-401D-A2CB-533B0FB9C2DD}" srcOrd="8" destOrd="0" presId="urn:microsoft.com/office/officeart/2005/8/layout/list1"/>
    <dgm:cxn modelId="{8408F052-C982-4EED-A123-92F4FB7E7547}" type="presParOf" srcId="{B65F7A71-3A24-401D-A2CB-533B0FB9C2DD}" destId="{60007329-5E46-4A26-B171-D83AF09E6BC8}" srcOrd="0" destOrd="0" presId="urn:microsoft.com/office/officeart/2005/8/layout/list1"/>
    <dgm:cxn modelId="{28C9AC4F-0EB0-4AE0-83DF-F7E8995BE80A}" type="presParOf" srcId="{B65F7A71-3A24-401D-A2CB-533B0FB9C2DD}" destId="{6FF20AA3-6F41-400E-BA5F-6977A07EADA5}" srcOrd="1" destOrd="0" presId="urn:microsoft.com/office/officeart/2005/8/layout/list1"/>
    <dgm:cxn modelId="{CB688213-9308-471F-B064-AF16B24DBF7A}" type="presParOf" srcId="{87F53569-8274-42EF-B24A-F9A4818AAA37}" destId="{BA6BF189-1FE7-4B1F-9B88-8E67631C6F99}" srcOrd="9" destOrd="0" presId="urn:microsoft.com/office/officeart/2005/8/layout/list1"/>
    <dgm:cxn modelId="{2DD969E9-5D9E-477D-AF9E-CF8BADCF1E79}" type="presParOf" srcId="{87F53569-8274-42EF-B24A-F9A4818AAA37}" destId="{F412B2A1-9905-4BAA-8227-975826BEC28A}" srcOrd="10" destOrd="0" presId="urn:microsoft.com/office/officeart/2005/8/layout/list1"/>
    <dgm:cxn modelId="{AAC02168-550B-4370-B17A-A753C94F2167}" type="presParOf" srcId="{87F53569-8274-42EF-B24A-F9A4818AAA37}" destId="{C988B185-23AE-4952-91F1-2A084464CF53}" srcOrd="11" destOrd="0" presId="urn:microsoft.com/office/officeart/2005/8/layout/list1"/>
    <dgm:cxn modelId="{988D0E35-E8B0-4B35-835B-AAB132462A7C}" type="presParOf" srcId="{87F53569-8274-42EF-B24A-F9A4818AAA37}" destId="{C33127F9-8E1F-40C0-9418-F826617547C9}" srcOrd="12" destOrd="0" presId="urn:microsoft.com/office/officeart/2005/8/layout/list1"/>
    <dgm:cxn modelId="{09A1BBD6-149E-4018-8F08-D0087A4FB339}" type="presParOf" srcId="{C33127F9-8E1F-40C0-9418-F826617547C9}" destId="{4770A4EC-489C-4F37-A5A2-FBD95E55B18A}" srcOrd="0" destOrd="0" presId="urn:microsoft.com/office/officeart/2005/8/layout/list1"/>
    <dgm:cxn modelId="{5BE08859-E93E-4E87-A4A5-ECE3067A0C76}" type="presParOf" srcId="{C33127F9-8E1F-40C0-9418-F826617547C9}" destId="{42EDC171-AFA0-42B8-8E7E-CF264069C88B}" srcOrd="1" destOrd="0" presId="urn:microsoft.com/office/officeart/2005/8/layout/list1"/>
    <dgm:cxn modelId="{2D61735A-DE8F-4F08-92E1-AAE8B6EB4BC6}" type="presParOf" srcId="{87F53569-8274-42EF-B24A-F9A4818AAA37}" destId="{081DA20B-BFB0-46BA-AE09-847EFB7AF786}" srcOrd="13" destOrd="0" presId="urn:microsoft.com/office/officeart/2005/8/layout/list1"/>
    <dgm:cxn modelId="{C5D13934-017A-4C6B-B276-6EEE1D2A85FC}" type="presParOf" srcId="{87F53569-8274-42EF-B24A-F9A4818AAA37}" destId="{0B9D0E05-4B6E-4F6A-AC40-2AF7DE847796}" srcOrd="14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14AA381-EF55-43EC-ACE9-44455801C607}" type="doc">
      <dgm:prSet loTypeId="urn:microsoft.com/office/officeart/2005/8/layout/vList4#1" loCatId="list" qsTypeId="urn:microsoft.com/office/officeart/2005/8/quickstyle/3d2" qsCatId="3D" csTypeId="urn:microsoft.com/office/officeart/2005/8/colors/colorful2" csCatId="colorful" phldr="1"/>
      <dgm:spPr/>
    </dgm:pt>
    <dgm:pt modelId="{9CDAE7D3-CC91-49EC-A622-3264E0016FA1}">
      <dgm:prSet phldrT="[Texto]" custT="1"/>
      <dgm:spPr/>
      <dgm:t>
        <a:bodyPr/>
        <a:lstStyle/>
        <a:p>
          <a:r>
            <a:rPr lang="es-MX" sz="2000" b="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Deberá portar el uniforme clínico o el comunitario completo  (no usar  blusa o playera bajo el </a:t>
          </a:r>
          <a:r>
            <a:rPr lang="es-MX" sz="2000" b="0" dirty="0" err="1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chaquetín</a:t>
          </a:r>
          <a:r>
            <a:rPr lang="es-MX" sz="2000" b="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) </a:t>
          </a:r>
        </a:p>
        <a:p>
          <a:r>
            <a:rPr lang="es-MX" sz="2000" b="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Pantalón azul marino de vestir no   mezclilla o quirúrgico. </a:t>
          </a:r>
        </a:p>
        <a:p>
          <a:r>
            <a:rPr lang="es-MX" sz="2000" b="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Zapato blanco y/o negro  clínico cerrado no tenis. </a:t>
          </a:r>
        </a:p>
        <a:p>
          <a:r>
            <a:rPr lang="es-MX" sz="2000" b="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Ropa interior adecuada</a:t>
          </a:r>
          <a:endParaRPr lang="en-US" sz="2000" b="0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gm:t>
    </dgm:pt>
    <dgm:pt modelId="{1EB3B747-DD49-44E8-B278-D7F3DB45A91E}" type="parTrans" cxnId="{2CF99E83-AEDD-4380-9AC4-002BCC2019C4}">
      <dgm:prSet/>
      <dgm:spPr/>
      <dgm:t>
        <a:bodyPr/>
        <a:lstStyle/>
        <a:p>
          <a:endParaRPr lang="en-US"/>
        </a:p>
      </dgm:t>
    </dgm:pt>
    <dgm:pt modelId="{940AD21A-1C8B-4502-8DED-07C46C1D9E60}" type="sibTrans" cxnId="{2CF99E83-AEDD-4380-9AC4-002BCC2019C4}">
      <dgm:prSet/>
      <dgm:spPr/>
      <dgm:t>
        <a:bodyPr/>
        <a:lstStyle/>
        <a:p>
          <a:endParaRPr lang="en-US"/>
        </a:p>
      </dgm:t>
    </dgm:pt>
    <dgm:pt modelId="{A8E27300-5B5C-4C48-B113-7F27C2C5C0AD}">
      <dgm:prSet phldrT="[Texto]" custT="1"/>
      <dgm:spPr/>
      <dgm:t>
        <a:bodyPr/>
        <a:lstStyle/>
        <a:p>
          <a:r>
            <a:rPr lang="es-MX" sz="2000" b="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No podrá laborar sin portar el uniforme sin previa </a:t>
          </a:r>
        </a:p>
        <a:p>
          <a:r>
            <a:rPr lang="es-MX" sz="2000" b="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autorización  del supervisor de  turno</a:t>
          </a:r>
          <a:endParaRPr lang="en-US" sz="2000" b="0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gm:t>
    </dgm:pt>
    <dgm:pt modelId="{C824DFB0-1761-4A42-AD27-2051B76FA07D}" type="parTrans" cxnId="{27B69523-77F7-42EA-9C27-627A55C4FF31}">
      <dgm:prSet/>
      <dgm:spPr/>
      <dgm:t>
        <a:bodyPr/>
        <a:lstStyle/>
        <a:p>
          <a:endParaRPr lang="en-US"/>
        </a:p>
      </dgm:t>
    </dgm:pt>
    <dgm:pt modelId="{C69FFA18-C731-4F02-86C3-2DA986E1EC91}" type="sibTrans" cxnId="{27B69523-77F7-42EA-9C27-627A55C4FF31}">
      <dgm:prSet/>
      <dgm:spPr/>
      <dgm:t>
        <a:bodyPr/>
        <a:lstStyle/>
        <a:p>
          <a:endParaRPr lang="en-US"/>
        </a:p>
      </dgm:t>
    </dgm:pt>
    <dgm:pt modelId="{BE687D89-7669-4568-AA69-B45AB9116469}">
      <dgm:prSet phldrT="[Texto]" custT="1"/>
      <dgm:spPr/>
      <dgm:t>
        <a:bodyPr/>
        <a:lstStyle/>
        <a:p>
          <a:r>
            <a:rPr lang="es-MX" sz="2000" b="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Peinado y maquillaje discreto</a:t>
          </a:r>
        </a:p>
        <a:p>
          <a:r>
            <a:rPr lang="es-MX" sz="2000" b="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No portar aretes o </a:t>
          </a:r>
          <a:r>
            <a:rPr lang="es-MX" sz="2000" b="0" dirty="0" err="1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persis</a:t>
          </a:r>
          <a:r>
            <a:rPr lang="es-MX" sz="2000" b="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 en cara, lengua </a:t>
          </a:r>
          <a:r>
            <a:rPr lang="es-MX" sz="2000" b="0" dirty="0" err="1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etc</a:t>
          </a:r>
          <a:endParaRPr lang="en-US" sz="2000" b="0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gm:t>
    </dgm:pt>
    <dgm:pt modelId="{B8877923-2922-4E49-8AE3-E1191386A381}" type="parTrans" cxnId="{3AE6399A-E23E-4DB2-A2A3-7D6AC554BD19}">
      <dgm:prSet/>
      <dgm:spPr/>
      <dgm:t>
        <a:bodyPr/>
        <a:lstStyle/>
        <a:p>
          <a:endParaRPr lang="en-US"/>
        </a:p>
      </dgm:t>
    </dgm:pt>
    <dgm:pt modelId="{555ED153-4159-4C61-8070-7F2FC8FD7899}" type="sibTrans" cxnId="{3AE6399A-E23E-4DB2-A2A3-7D6AC554BD19}">
      <dgm:prSet/>
      <dgm:spPr/>
      <dgm:t>
        <a:bodyPr/>
        <a:lstStyle/>
        <a:p>
          <a:endParaRPr lang="en-US"/>
        </a:p>
      </dgm:t>
    </dgm:pt>
    <dgm:pt modelId="{BB9A1069-AEA6-4F35-8D8B-E027F13824BE}">
      <dgm:prSet custT="1"/>
      <dgm:spPr/>
      <dgm:t>
        <a:bodyPr/>
        <a:lstStyle/>
        <a:p>
          <a:r>
            <a:rPr lang="es-MX" sz="2000" b="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No traer audífonos ni celular encendido, solo para  emergencias, de sorprendérsele utilizando constantemente se será llamada de atención verbal a la 2º llamada de atención se le retirara el celular y se le entregara al final del </a:t>
          </a:r>
          <a:r>
            <a:rPr lang="es-MX" sz="2000" b="1" dirty="0" smtClean="0">
              <a:latin typeface="Arial Narrow" pitchFamily="34" charset="0"/>
              <a:cs typeface="Tahoma" pitchFamily="34" charset="0"/>
            </a:rPr>
            <a:t>turno  </a:t>
          </a:r>
          <a:endParaRPr lang="es-MX" sz="2000" b="1" dirty="0">
            <a:latin typeface="Arial Narrow" pitchFamily="34" charset="0"/>
            <a:cs typeface="Tahoma" pitchFamily="34" charset="0"/>
          </a:endParaRPr>
        </a:p>
      </dgm:t>
    </dgm:pt>
    <dgm:pt modelId="{F17EE231-5BEC-42FA-BAC5-005A7CD9F7AA}" type="parTrans" cxnId="{91C829A6-BB28-4175-B375-5802984EBB6C}">
      <dgm:prSet/>
      <dgm:spPr/>
      <dgm:t>
        <a:bodyPr/>
        <a:lstStyle/>
        <a:p>
          <a:endParaRPr lang="es-ES"/>
        </a:p>
      </dgm:t>
    </dgm:pt>
    <dgm:pt modelId="{2D3F6D09-CDB9-48A3-B24A-7DD16BFD3549}" type="sibTrans" cxnId="{91C829A6-BB28-4175-B375-5802984EBB6C}">
      <dgm:prSet/>
      <dgm:spPr/>
      <dgm:t>
        <a:bodyPr/>
        <a:lstStyle/>
        <a:p>
          <a:endParaRPr lang="es-ES"/>
        </a:p>
      </dgm:t>
    </dgm:pt>
    <dgm:pt modelId="{3F2099CD-1F19-40B0-A987-BAE27AC501B5}">
      <dgm:prSet phldrT="[Texto]" custT="1"/>
      <dgm:spPr/>
      <dgm:t>
        <a:bodyPr/>
        <a:lstStyle/>
        <a:p>
          <a:r>
            <a:rPr lang="es-MX" sz="2000" b="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Portar </a:t>
          </a:r>
          <a:r>
            <a:rPr lang="es-MX" sz="2000" b="0" dirty="0" err="1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Gafet</a:t>
          </a:r>
          <a:r>
            <a:rPr lang="es-MX" sz="2000" b="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 de identificación</a:t>
          </a:r>
          <a:endParaRPr lang="en-US" sz="2000" b="0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gm:t>
    </dgm:pt>
    <dgm:pt modelId="{30AB3D84-E453-4921-BFFC-7B865D826874}" type="sibTrans" cxnId="{52F9842A-0CFE-4BB8-8F21-9F1C7967904F}">
      <dgm:prSet/>
      <dgm:spPr/>
      <dgm:t>
        <a:bodyPr/>
        <a:lstStyle/>
        <a:p>
          <a:endParaRPr lang="en-US"/>
        </a:p>
      </dgm:t>
    </dgm:pt>
    <dgm:pt modelId="{33F7185D-571A-45BC-8665-019339873B1C}" type="parTrans" cxnId="{52F9842A-0CFE-4BB8-8F21-9F1C7967904F}">
      <dgm:prSet/>
      <dgm:spPr/>
      <dgm:t>
        <a:bodyPr/>
        <a:lstStyle/>
        <a:p>
          <a:endParaRPr lang="en-US"/>
        </a:p>
      </dgm:t>
    </dgm:pt>
    <dgm:pt modelId="{5C3592C2-A815-444A-A09C-A47F91182925}" type="pres">
      <dgm:prSet presAssocID="{C14AA381-EF55-43EC-ACE9-44455801C607}" presName="linear" presStyleCnt="0">
        <dgm:presLayoutVars>
          <dgm:dir/>
          <dgm:resizeHandles val="exact"/>
        </dgm:presLayoutVars>
      </dgm:prSet>
      <dgm:spPr/>
    </dgm:pt>
    <dgm:pt modelId="{3BDCA64D-DBF0-4F71-9ADC-D3A49BF35D02}" type="pres">
      <dgm:prSet presAssocID="{3F2099CD-1F19-40B0-A987-BAE27AC501B5}" presName="comp" presStyleCnt="0"/>
      <dgm:spPr/>
    </dgm:pt>
    <dgm:pt modelId="{897D21EF-9224-4218-91F6-3E42B6D1AF12}" type="pres">
      <dgm:prSet presAssocID="{3F2099CD-1F19-40B0-A987-BAE27AC501B5}" presName="box" presStyleLbl="node1" presStyleIdx="0" presStyleCnt="5" custScaleY="54179"/>
      <dgm:spPr/>
      <dgm:t>
        <a:bodyPr/>
        <a:lstStyle/>
        <a:p>
          <a:endParaRPr lang="es-ES"/>
        </a:p>
      </dgm:t>
    </dgm:pt>
    <dgm:pt modelId="{6876F776-2246-439E-826F-E84876A6C97F}" type="pres">
      <dgm:prSet presAssocID="{3F2099CD-1F19-40B0-A987-BAE27AC501B5}" presName="img" presStyleLbl="fgImgPlace1" presStyleIdx="0" presStyleCnt="5" custFlipHor="1" custScaleX="12997"/>
      <dgm:spPr/>
    </dgm:pt>
    <dgm:pt modelId="{4E30B3BA-07DB-44EB-8070-D0D7594CE064}" type="pres">
      <dgm:prSet presAssocID="{3F2099CD-1F19-40B0-A987-BAE27AC501B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A8700E-817D-483A-B9AE-DCF9E500CA7E}" type="pres">
      <dgm:prSet presAssocID="{30AB3D84-E453-4921-BFFC-7B865D826874}" presName="spacer" presStyleCnt="0"/>
      <dgm:spPr/>
    </dgm:pt>
    <dgm:pt modelId="{35B3C03D-6518-4CBC-AD9D-3249AA6DC526}" type="pres">
      <dgm:prSet presAssocID="{9CDAE7D3-CC91-49EC-A622-3264E0016FA1}" presName="comp" presStyleCnt="0"/>
      <dgm:spPr/>
    </dgm:pt>
    <dgm:pt modelId="{6A82A17A-1482-4DE8-BE87-2D72B8B8A478}" type="pres">
      <dgm:prSet presAssocID="{9CDAE7D3-CC91-49EC-A622-3264E0016FA1}" presName="box" presStyleLbl="node1" presStyleIdx="1" presStyleCnt="5" custScaleY="140181"/>
      <dgm:spPr/>
      <dgm:t>
        <a:bodyPr/>
        <a:lstStyle/>
        <a:p>
          <a:endParaRPr lang="es-ES"/>
        </a:p>
      </dgm:t>
    </dgm:pt>
    <dgm:pt modelId="{2081BA6B-FB06-4F4C-A962-8E99FB276674}" type="pres">
      <dgm:prSet presAssocID="{9CDAE7D3-CC91-49EC-A622-3264E0016FA1}" presName="img" presStyleLbl="fgImgPlace1" presStyleIdx="1" presStyleCnt="5" custScaleX="20810"/>
      <dgm:spPr/>
    </dgm:pt>
    <dgm:pt modelId="{F0E17BFD-0779-4E01-8A57-99F6D90F46EE}" type="pres">
      <dgm:prSet presAssocID="{9CDAE7D3-CC91-49EC-A622-3264E0016FA1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35649F-F97F-4623-A602-59869815D0E3}" type="pres">
      <dgm:prSet presAssocID="{940AD21A-1C8B-4502-8DED-07C46C1D9E60}" presName="spacer" presStyleCnt="0"/>
      <dgm:spPr/>
    </dgm:pt>
    <dgm:pt modelId="{F045DA6B-47FB-4FCB-BA45-62195731B740}" type="pres">
      <dgm:prSet presAssocID="{A8E27300-5B5C-4C48-B113-7F27C2C5C0AD}" presName="comp" presStyleCnt="0"/>
      <dgm:spPr/>
    </dgm:pt>
    <dgm:pt modelId="{CE3E1F18-0DBD-453B-9C9F-029FD36883DB}" type="pres">
      <dgm:prSet presAssocID="{A8E27300-5B5C-4C48-B113-7F27C2C5C0AD}" presName="box" presStyleLbl="node1" presStyleIdx="2" presStyleCnt="5" custScaleY="71255"/>
      <dgm:spPr/>
      <dgm:t>
        <a:bodyPr/>
        <a:lstStyle/>
        <a:p>
          <a:endParaRPr lang="es-ES"/>
        </a:p>
      </dgm:t>
    </dgm:pt>
    <dgm:pt modelId="{F26CE5AA-C3B3-4E08-BF1E-35A5A9DFD073}" type="pres">
      <dgm:prSet presAssocID="{A8E27300-5B5C-4C48-B113-7F27C2C5C0AD}" presName="img" presStyleLbl="fgImgPlace1" presStyleIdx="2" presStyleCnt="5" custScaleX="20810"/>
      <dgm:spPr/>
    </dgm:pt>
    <dgm:pt modelId="{CB7A27CA-7B1D-415C-8620-D2A820EDF85E}" type="pres">
      <dgm:prSet presAssocID="{A8E27300-5B5C-4C48-B113-7F27C2C5C0AD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A2C48D-2559-435F-9377-C1F1E0002F46}" type="pres">
      <dgm:prSet presAssocID="{C69FFA18-C731-4F02-86C3-2DA986E1EC91}" presName="spacer" presStyleCnt="0"/>
      <dgm:spPr/>
    </dgm:pt>
    <dgm:pt modelId="{D9290B8D-8CCD-42AF-810D-AA7BDEC0207E}" type="pres">
      <dgm:prSet presAssocID="{BE687D89-7669-4568-AA69-B45AB9116469}" presName="comp" presStyleCnt="0"/>
      <dgm:spPr/>
    </dgm:pt>
    <dgm:pt modelId="{8B2AA229-9DAC-4A2A-B01B-5DBBA7AFB570}" type="pres">
      <dgm:prSet presAssocID="{BE687D89-7669-4568-AA69-B45AB9116469}" presName="box" presStyleLbl="node1" presStyleIdx="3" presStyleCnt="5" custScaleY="75678"/>
      <dgm:spPr/>
      <dgm:t>
        <a:bodyPr/>
        <a:lstStyle/>
        <a:p>
          <a:endParaRPr lang="es-ES"/>
        </a:p>
      </dgm:t>
    </dgm:pt>
    <dgm:pt modelId="{65D4A514-AED9-4E0F-9164-C42F28618518}" type="pres">
      <dgm:prSet presAssocID="{BE687D89-7669-4568-AA69-B45AB9116469}" presName="img" presStyleLbl="fgImgPlace1" presStyleIdx="3" presStyleCnt="5" custScaleX="12998"/>
      <dgm:spPr/>
    </dgm:pt>
    <dgm:pt modelId="{32290368-60C0-419C-A1F9-CD1B0AD14AB9}" type="pres">
      <dgm:prSet presAssocID="{BE687D89-7669-4568-AA69-B45AB9116469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DF25C4-60C8-49E0-B1D0-D78EF2E42474}" type="pres">
      <dgm:prSet presAssocID="{555ED153-4159-4C61-8070-7F2FC8FD7899}" presName="spacer" presStyleCnt="0"/>
      <dgm:spPr/>
    </dgm:pt>
    <dgm:pt modelId="{2D320F3D-3420-4FA7-9B86-39593A19D942}" type="pres">
      <dgm:prSet presAssocID="{BB9A1069-AEA6-4F35-8D8B-E027F13824BE}" presName="comp" presStyleCnt="0"/>
      <dgm:spPr/>
    </dgm:pt>
    <dgm:pt modelId="{C2CBDAFF-D1E1-4F7E-A4BF-FF5BEE9450AB}" type="pres">
      <dgm:prSet presAssocID="{BB9A1069-AEA6-4F35-8D8B-E027F13824BE}" presName="box" presStyleLbl="node1" presStyleIdx="4" presStyleCnt="5"/>
      <dgm:spPr/>
      <dgm:t>
        <a:bodyPr/>
        <a:lstStyle/>
        <a:p>
          <a:endParaRPr lang="es-ES"/>
        </a:p>
      </dgm:t>
    </dgm:pt>
    <dgm:pt modelId="{21974401-986C-4A23-BB8C-6A6A67108250}" type="pres">
      <dgm:prSet presAssocID="{BB9A1069-AEA6-4F35-8D8B-E027F13824BE}" presName="img" presStyleLbl="fgImgPlace1" presStyleIdx="4" presStyleCnt="5" custScaleX="12998"/>
      <dgm:spPr/>
    </dgm:pt>
    <dgm:pt modelId="{EE6A540E-73C2-45BB-84C3-3336F6211CC8}" type="pres">
      <dgm:prSet presAssocID="{BB9A1069-AEA6-4F35-8D8B-E027F13824BE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9D30516-6273-42EF-B6A2-1765993832B0}" type="presOf" srcId="{C14AA381-EF55-43EC-ACE9-44455801C607}" destId="{5C3592C2-A815-444A-A09C-A47F91182925}" srcOrd="0" destOrd="0" presId="urn:microsoft.com/office/officeart/2005/8/layout/vList4#1"/>
    <dgm:cxn modelId="{2CF99E83-AEDD-4380-9AC4-002BCC2019C4}" srcId="{C14AA381-EF55-43EC-ACE9-44455801C607}" destId="{9CDAE7D3-CC91-49EC-A622-3264E0016FA1}" srcOrd="1" destOrd="0" parTransId="{1EB3B747-DD49-44E8-B278-D7F3DB45A91E}" sibTransId="{940AD21A-1C8B-4502-8DED-07C46C1D9E60}"/>
    <dgm:cxn modelId="{4D861E2B-2BD6-4676-B8F2-45899A0B4397}" type="presOf" srcId="{BE687D89-7669-4568-AA69-B45AB9116469}" destId="{8B2AA229-9DAC-4A2A-B01B-5DBBA7AFB570}" srcOrd="0" destOrd="0" presId="urn:microsoft.com/office/officeart/2005/8/layout/vList4#1"/>
    <dgm:cxn modelId="{3AE6399A-E23E-4DB2-A2A3-7D6AC554BD19}" srcId="{C14AA381-EF55-43EC-ACE9-44455801C607}" destId="{BE687D89-7669-4568-AA69-B45AB9116469}" srcOrd="3" destOrd="0" parTransId="{B8877923-2922-4E49-8AE3-E1191386A381}" sibTransId="{555ED153-4159-4C61-8070-7F2FC8FD7899}"/>
    <dgm:cxn modelId="{2139148F-5F16-4252-B6B0-634700FEE875}" type="presOf" srcId="{A8E27300-5B5C-4C48-B113-7F27C2C5C0AD}" destId="{CB7A27CA-7B1D-415C-8620-D2A820EDF85E}" srcOrd="1" destOrd="0" presId="urn:microsoft.com/office/officeart/2005/8/layout/vList4#1"/>
    <dgm:cxn modelId="{27B69523-77F7-42EA-9C27-627A55C4FF31}" srcId="{C14AA381-EF55-43EC-ACE9-44455801C607}" destId="{A8E27300-5B5C-4C48-B113-7F27C2C5C0AD}" srcOrd="2" destOrd="0" parTransId="{C824DFB0-1761-4A42-AD27-2051B76FA07D}" sibTransId="{C69FFA18-C731-4F02-86C3-2DA986E1EC91}"/>
    <dgm:cxn modelId="{91C829A6-BB28-4175-B375-5802984EBB6C}" srcId="{C14AA381-EF55-43EC-ACE9-44455801C607}" destId="{BB9A1069-AEA6-4F35-8D8B-E027F13824BE}" srcOrd="4" destOrd="0" parTransId="{F17EE231-5BEC-42FA-BAC5-005A7CD9F7AA}" sibTransId="{2D3F6D09-CDB9-48A3-B24A-7DD16BFD3549}"/>
    <dgm:cxn modelId="{52F9842A-0CFE-4BB8-8F21-9F1C7967904F}" srcId="{C14AA381-EF55-43EC-ACE9-44455801C607}" destId="{3F2099CD-1F19-40B0-A987-BAE27AC501B5}" srcOrd="0" destOrd="0" parTransId="{33F7185D-571A-45BC-8665-019339873B1C}" sibTransId="{30AB3D84-E453-4921-BFFC-7B865D826874}"/>
    <dgm:cxn modelId="{2A7D0C0F-ED27-4AB5-B30D-4A4ACE873A05}" type="presOf" srcId="{3F2099CD-1F19-40B0-A987-BAE27AC501B5}" destId="{4E30B3BA-07DB-44EB-8070-D0D7594CE064}" srcOrd="1" destOrd="0" presId="urn:microsoft.com/office/officeart/2005/8/layout/vList4#1"/>
    <dgm:cxn modelId="{06ABD865-6987-4583-B02F-97DFB6BE83AD}" type="presOf" srcId="{9CDAE7D3-CC91-49EC-A622-3264E0016FA1}" destId="{6A82A17A-1482-4DE8-BE87-2D72B8B8A478}" srcOrd="0" destOrd="0" presId="urn:microsoft.com/office/officeart/2005/8/layout/vList4#1"/>
    <dgm:cxn modelId="{E99B67BE-EC1F-4414-989B-AF80E87ED10F}" type="presOf" srcId="{BB9A1069-AEA6-4F35-8D8B-E027F13824BE}" destId="{EE6A540E-73C2-45BB-84C3-3336F6211CC8}" srcOrd="1" destOrd="0" presId="urn:microsoft.com/office/officeart/2005/8/layout/vList4#1"/>
    <dgm:cxn modelId="{52EDD9ED-09D4-4108-9436-43CCE0D42B5B}" type="presOf" srcId="{BE687D89-7669-4568-AA69-B45AB9116469}" destId="{32290368-60C0-419C-A1F9-CD1B0AD14AB9}" srcOrd="1" destOrd="0" presId="urn:microsoft.com/office/officeart/2005/8/layout/vList4#1"/>
    <dgm:cxn modelId="{D00F5B9F-B619-45BF-840F-5F63B08E5229}" type="presOf" srcId="{BB9A1069-AEA6-4F35-8D8B-E027F13824BE}" destId="{C2CBDAFF-D1E1-4F7E-A4BF-FF5BEE9450AB}" srcOrd="0" destOrd="0" presId="urn:microsoft.com/office/officeart/2005/8/layout/vList4#1"/>
    <dgm:cxn modelId="{8C3FB848-F98D-4531-B4F3-90661DBF2EF6}" type="presOf" srcId="{A8E27300-5B5C-4C48-B113-7F27C2C5C0AD}" destId="{CE3E1F18-0DBD-453B-9C9F-029FD36883DB}" srcOrd="0" destOrd="0" presId="urn:microsoft.com/office/officeart/2005/8/layout/vList4#1"/>
    <dgm:cxn modelId="{CD39C055-6411-43C6-B6BE-7AD13E244F15}" type="presOf" srcId="{9CDAE7D3-CC91-49EC-A622-3264E0016FA1}" destId="{F0E17BFD-0779-4E01-8A57-99F6D90F46EE}" srcOrd="1" destOrd="0" presId="urn:microsoft.com/office/officeart/2005/8/layout/vList4#1"/>
    <dgm:cxn modelId="{B7052069-C53D-47CF-8192-16BDB909143F}" type="presOf" srcId="{3F2099CD-1F19-40B0-A987-BAE27AC501B5}" destId="{897D21EF-9224-4218-91F6-3E42B6D1AF12}" srcOrd="0" destOrd="0" presId="urn:microsoft.com/office/officeart/2005/8/layout/vList4#1"/>
    <dgm:cxn modelId="{CE4A3C07-A5F1-4CDC-BA11-8440B94AB0C3}" type="presParOf" srcId="{5C3592C2-A815-444A-A09C-A47F91182925}" destId="{3BDCA64D-DBF0-4F71-9ADC-D3A49BF35D02}" srcOrd="0" destOrd="0" presId="urn:microsoft.com/office/officeart/2005/8/layout/vList4#1"/>
    <dgm:cxn modelId="{F07427DE-66C9-4B80-978A-722B7B31349C}" type="presParOf" srcId="{3BDCA64D-DBF0-4F71-9ADC-D3A49BF35D02}" destId="{897D21EF-9224-4218-91F6-3E42B6D1AF12}" srcOrd="0" destOrd="0" presId="urn:microsoft.com/office/officeart/2005/8/layout/vList4#1"/>
    <dgm:cxn modelId="{14286E7B-3ACC-48B7-A5DE-C673416230CB}" type="presParOf" srcId="{3BDCA64D-DBF0-4F71-9ADC-D3A49BF35D02}" destId="{6876F776-2246-439E-826F-E84876A6C97F}" srcOrd="1" destOrd="0" presId="urn:microsoft.com/office/officeart/2005/8/layout/vList4#1"/>
    <dgm:cxn modelId="{BFBD7F10-4DF7-46B7-866A-36F2D1F3C601}" type="presParOf" srcId="{3BDCA64D-DBF0-4F71-9ADC-D3A49BF35D02}" destId="{4E30B3BA-07DB-44EB-8070-D0D7594CE064}" srcOrd="2" destOrd="0" presId="urn:microsoft.com/office/officeart/2005/8/layout/vList4#1"/>
    <dgm:cxn modelId="{DF99AF05-9471-40C6-9944-3480F76889F5}" type="presParOf" srcId="{5C3592C2-A815-444A-A09C-A47F91182925}" destId="{3EA8700E-817D-483A-B9AE-DCF9E500CA7E}" srcOrd="1" destOrd="0" presId="urn:microsoft.com/office/officeart/2005/8/layout/vList4#1"/>
    <dgm:cxn modelId="{0360B5D7-76E7-4FAB-8E7F-C80FCF8B38A9}" type="presParOf" srcId="{5C3592C2-A815-444A-A09C-A47F91182925}" destId="{35B3C03D-6518-4CBC-AD9D-3249AA6DC526}" srcOrd="2" destOrd="0" presId="urn:microsoft.com/office/officeart/2005/8/layout/vList4#1"/>
    <dgm:cxn modelId="{70D16717-BC41-4F2B-A7E1-707F99D529F0}" type="presParOf" srcId="{35B3C03D-6518-4CBC-AD9D-3249AA6DC526}" destId="{6A82A17A-1482-4DE8-BE87-2D72B8B8A478}" srcOrd="0" destOrd="0" presId="urn:microsoft.com/office/officeart/2005/8/layout/vList4#1"/>
    <dgm:cxn modelId="{3761AC40-9D48-4629-8A77-CDB8FF85D69B}" type="presParOf" srcId="{35B3C03D-6518-4CBC-AD9D-3249AA6DC526}" destId="{2081BA6B-FB06-4F4C-A962-8E99FB276674}" srcOrd="1" destOrd="0" presId="urn:microsoft.com/office/officeart/2005/8/layout/vList4#1"/>
    <dgm:cxn modelId="{8DFC99F9-61A2-4D95-A9CA-3979877B1F8C}" type="presParOf" srcId="{35B3C03D-6518-4CBC-AD9D-3249AA6DC526}" destId="{F0E17BFD-0779-4E01-8A57-99F6D90F46EE}" srcOrd="2" destOrd="0" presId="urn:microsoft.com/office/officeart/2005/8/layout/vList4#1"/>
    <dgm:cxn modelId="{F6B7ABAD-5581-4E1A-9E95-296A14475FC5}" type="presParOf" srcId="{5C3592C2-A815-444A-A09C-A47F91182925}" destId="{C035649F-F97F-4623-A602-59869815D0E3}" srcOrd="3" destOrd="0" presId="urn:microsoft.com/office/officeart/2005/8/layout/vList4#1"/>
    <dgm:cxn modelId="{13C3634B-F4C0-42D9-BDB1-F883FB6C462E}" type="presParOf" srcId="{5C3592C2-A815-444A-A09C-A47F91182925}" destId="{F045DA6B-47FB-4FCB-BA45-62195731B740}" srcOrd="4" destOrd="0" presId="urn:microsoft.com/office/officeart/2005/8/layout/vList4#1"/>
    <dgm:cxn modelId="{9302BB2D-A5E2-45E6-AF54-A6E724668F58}" type="presParOf" srcId="{F045DA6B-47FB-4FCB-BA45-62195731B740}" destId="{CE3E1F18-0DBD-453B-9C9F-029FD36883DB}" srcOrd="0" destOrd="0" presId="urn:microsoft.com/office/officeart/2005/8/layout/vList4#1"/>
    <dgm:cxn modelId="{E681738B-14BF-40D2-B353-D9655F9ABE5F}" type="presParOf" srcId="{F045DA6B-47FB-4FCB-BA45-62195731B740}" destId="{F26CE5AA-C3B3-4E08-BF1E-35A5A9DFD073}" srcOrd="1" destOrd="0" presId="urn:microsoft.com/office/officeart/2005/8/layout/vList4#1"/>
    <dgm:cxn modelId="{32E3CCD5-0909-48C3-A03F-A4C774AC0819}" type="presParOf" srcId="{F045DA6B-47FB-4FCB-BA45-62195731B740}" destId="{CB7A27CA-7B1D-415C-8620-D2A820EDF85E}" srcOrd="2" destOrd="0" presId="urn:microsoft.com/office/officeart/2005/8/layout/vList4#1"/>
    <dgm:cxn modelId="{2B8CD2FF-FB89-4A30-AE88-AAA7982F28F4}" type="presParOf" srcId="{5C3592C2-A815-444A-A09C-A47F91182925}" destId="{30A2C48D-2559-435F-9377-C1F1E0002F46}" srcOrd="5" destOrd="0" presId="urn:microsoft.com/office/officeart/2005/8/layout/vList4#1"/>
    <dgm:cxn modelId="{55B7D3FF-F228-4307-A672-9305568352EE}" type="presParOf" srcId="{5C3592C2-A815-444A-A09C-A47F91182925}" destId="{D9290B8D-8CCD-42AF-810D-AA7BDEC0207E}" srcOrd="6" destOrd="0" presId="urn:microsoft.com/office/officeart/2005/8/layout/vList4#1"/>
    <dgm:cxn modelId="{6B6E9DB4-9846-4ACD-AC17-3265209919D0}" type="presParOf" srcId="{D9290B8D-8CCD-42AF-810D-AA7BDEC0207E}" destId="{8B2AA229-9DAC-4A2A-B01B-5DBBA7AFB570}" srcOrd="0" destOrd="0" presId="urn:microsoft.com/office/officeart/2005/8/layout/vList4#1"/>
    <dgm:cxn modelId="{E827E799-A30E-4A8C-B218-CE3710A069E8}" type="presParOf" srcId="{D9290B8D-8CCD-42AF-810D-AA7BDEC0207E}" destId="{65D4A514-AED9-4E0F-9164-C42F28618518}" srcOrd="1" destOrd="0" presId="urn:microsoft.com/office/officeart/2005/8/layout/vList4#1"/>
    <dgm:cxn modelId="{342979FD-D70B-4F5E-9C2E-5B31D5649357}" type="presParOf" srcId="{D9290B8D-8CCD-42AF-810D-AA7BDEC0207E}" destId="{32290368-60C0-419C-A1F9-CD1B0AD14AB9}" srcOrd="2" destOrd="0" presId="urn:microsoft.com/office/officeart/2005/8/layout/vList4#1"/>
    <dgm:cxn modelId="{50C466D0-AC1C-4886-A9EE-B8CC4A3BC457}" type="presParOf" srcId="{5C3592C2-A815-444A-A09C-A47F91182925}" destId="{CEDF25C4-60C8-49E0-B1D0-D78EF2E42474}" srcOrd="7" destOrd="0" presId="urn:microsoft.com/office/officeart/2005/8/layout/vList4#1"/>
    <dgm:cxn modelId="{86992058-283F-4C2F-AFCB-BDEE2C4BF8E6}" type="presParOf" srcId="{5C3592C2-A815-444A-A09C-A47F91182925}" destId="{2D320F3D-3420-4FA7-9B86-39593A19D942}" srcOrd="8" destOrd="0" presId="urn:microsoft.com/office/officeart/2005/8/layout/vList4#1"/>
    <dgm:cxn modelId="{9BD84183-11A5-40BA-A009-4D022ADFBE00}" type="presParOf" srcId="{2D320F3D-3420-4FA7-9B86-39593A19D942}" destId="{C2CBDAFF-D1E1-4F7E-A4BF-FF5BEE9450AB}" srcOrd="0" destOrd="0" presId="urn:microsoft.com/office/officeart/2005/8/layout/vList4#1"/>
    <dgm:cxn modelId="{3CAF62CF-B0F8-46D9-A6C8-C80FD6F395DA}" type="presParOf" srcId="{2D320F3D-3420-4FA7-9B86-39593A19D942}" destId="{21974401-986C-4A23-BB8C-6A6A67108250}" srcOrd="1" destOrd="0" presId="urn:microsoft.com/office/officeart/2005/8/layout/vList4#1"/>
    <dgm:cxn modelId="{2F6BF86A-2487-45FF-8812-131137475677}" type="presParOf" srcId="{2D320F3D-3420-4FA7-9B86-39593A19D942}" destId="{EE6A540E-73C2-45BB-84C3-3336F6211CC8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14AA381-EF55-43EC-ACE9-44455801C607}" type="doc">
      <dgm:prSet loTypeId="urn:microsoft.com/office/officeart/2005/8/layout/target3" loCatId="list" qsTypeId="urn:microsoft.com/office/officeart/2005/8/quickstyle/simple5" qsCatId="simple" csTypeId="urn:microsoft.com/office/officeart/2005/8/colors/colorful1#5" csCatId="colorful" phldr="1"/>
      <dgm:spPr/>
    </dgm:pt>
    <dgm:pt modelId="{3F2099CD-1F19-40B0-A987-BAE27AC501B5}">
      <dgm:prSet phldrT="[Texto]" custT="1"/>
      <dgm:spPr/>
      <dgm:t>
        <a:bodyPr/>
        <a:lstStyle/>
        <a:p>
          <a:endParaRPr lang="en-US" sz="2000" dirty="0"/>
        </a:p>
      </dgm:t>
    </dgm:pt>
    <dgm:pt modelId="{33F7185D-571A-45BC-8665-019339873B1C}" type="parTrans" cxnId="{52F9842A-0CFE-4BB8-8F21-9F1C7967904F}">
      <dgm:prSet/>
      <dgm:spPr/>
      <dgm:t>
        <a:bodyPr/>
        <a:lstStyle/>
        <a:p>
          <a:endParaRPr lang="en-US"/>
        </a:p>
      </dgm:t>
    </dgm:pt>
    <dgm:pt modelId="{30AB3D84-E453-4921-BFFC-7B865D826874}" type="sibTrans" cxnId="{52F9842A-0CFE-4BB8-8F21-9F1C7967904F}">
      <dgm:prSet/>
      <dgm:spPr/>
      <dgm:t>
        <a:bodyPr/>
        <a:lstStyle/>
        <a:p>
          <a:endParaRPr lang="en-US"/>
        </a:p>
      </dgm:t>
    </dgm:pt>
    <dgm:pt modelId="{9CDAE7D3-CC91-49EC-A622-3264E0016FA1}">
      <dgm:prSet phldrT="[Texto]" custT="1"/>
      <dgm:spPr/>
      <dgm:t>
        <a:bodyPr/>
        <a:lstStyle/>
        <a:p>
          <a:r>
            <a:rPr lang="es-MX" sz="2000" b="1" dirty="0" smtClean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rPr>
            <a:t>Durante su servicio social será evaluado por el supervisor y jefe de sala</a:t>
          </a:r>
          <a:endParaRPr lang="en-US" sz="2000" b="1" dirty="0">
            <a:solidFill>
              <a:schemeClr val="accent2">
                <a:lumMod val="75000"/>
              </a:schemeClr>
            </a:solidFill>
          </a:endParaRPr>
        </a:p>
      </dgm:t>
    </dgm:pt>
    <dgm:pt modelId="{1EB3B747-DD49-44E8-B278-D7F3DB45A91E}" type="parTrans" cxnId="{2CF99E83-AEDD-4380-9AC4-002BCC2019C4}">
      <dgm:prSet/>
      <dgm:spPr/>
      <dgm:t>
        <a:bodyPr/>
        <a:lstStyle/>
        <a:p>
          <a:endParaRPr lang="en-US"/>
        </a:p>
      </dgm:t>
    </dgm:pt>
    <dgm:pt modelId="{940AD21A-1C8B-4502-8DED-07C46C1D9E60}" type="sibTrans" cxnId="{2CF99E83-AEDD-4380-9AC4-002BCC2019C4}">
      <dgm:prSet/>
      <dgm:spPr/>
      <dgm:t>
        <a:bodyPr/>
        <a:lstStyle/>
        <a:p>
          <a:endParaRPr lang="en-US"/>
        </a:p>
      </dgm:t>
    </dgm:pt>
    <dgm:pt modelId="{A8E27300-5B5C-4C48-B113-7F27C2C5C0AD}">
      <dgm:prSet phldrT="[Texto]" custT="1"/>
      <dgm:spPr/>
      <dgm:t>
        <a:bodyPr/>
        <a:lstStyle/>
        <a:p>
          <a:endParaRPr lang="es-MX" sz="2000" dirty="0" smtClean="0">
            <a:solidFill>
              <a:schemeClr val="accent3">
                <a:lumMod val="50000"/>
              </a:schemeClr>
            </a:solidFill>
            <a:latin typeface="Arial" charset="0"/>
            <a:cs typeface="Arial" charset="0"/>
          </a:endParaRPr>
        </a:p>
        <a:p>
          <a:r>
            <a:rPr lang="es-MX" sz="2000" b="1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rPr>
            <a:t>Guardar un buen comportamiento ,de respeto y dar una buena  imagen con los visitantes al hospital</a:t>
          </a:r>
          <a:endParaRPr lang="en-US" sz="2000" b="1" dirty="0">
            <a:solidFill>
              <a:schemeClr val="accent3">
                <a:lumMod val="50000"/>
              </a:schemeClr>
            </a:solidFill>
          </a:endParaRPr>
        </a:p>
      </dgm:t>
    </dgm:pt>
    <dgm:pt modelId="{C824DFB0-1761-4A42-AD27-2051B76FA07D}" type="parTrans" cxnId="{27B69523-77F7-42EA-9C27-627A55C4FF31}">
      <dgm:prSet/>
      <dgm:spPr/>
      <dgm:t>
        <a:bodyPr/>
        <a:lstStyle/>
        <a:p>
          <a:endParaRPr lang="en-US"/>
        </a:p>
      </dgm:t>
    </dgm:pt>
    <dgm:pt modelId="{C69FFA18-C731-4F02-86C3-2DA986E1EC91}" type="sibTrans" cxnId="{27B69523-77F7-42EA-9C27-627A55C4FF31}">
      <dgm:prSet/>
      <dgm:spPr/>
      <dgm:t>
        <a:bodyPr/>
        <a:lstStyle/>
        <a:p>
          <a:endParaRPr lang="en-US"/>
        </a:p>
      </dgm:t>
    </dgm:pt>
    <dgm:pt modelId="{BE687D89-7669-4568-AA69-B45AB9116469}">
      <dgm:prSet phldrT="[Texto]" custT="1"/>
      <dgm:spPr/>
      <dgm:t>
        <a:bodyPr/>
        <a:lstStyle/>
        <a:p>
          <a:endParaRPr lang="es-MX" sz="2000" b="1" dirty="0" smtClean="0">
            <a:solidFill>
              <a:srgbClr val="7030A0"/>
            </a:solidFill>
            <a:latin typeface="Arial" charset="0"/>
            <a:cs typeface="Arial" charset="0"/>
          </a:endParaRPr>
        </a:p>
        <a:p>
          <a:r>
            <a:rPr lang="es-MX" sz="2000" b="1" dirty="0" smtClean="0">
              <a:solidFill>
                <a:srgbClr val="7030A0"/>
              </a:solidFill>
              <a:latin typeface="Arial" charset="0"/>
              <a:cs typeface="Arial" charset="0"/>
            </a:rPr>
            <a:t>No proporcionar información a familiares o personas ajenas a la institución,   referirlas con la   persona autorizada</a:t>
          </a:r>
          <a:endParaRPr lang="en-US" sz="2000" b="1" dirty="0">
            <a:solidFill>
              <a:srgbClr val="7030A0"/>
            </a:solidFill>
          </a:endParaRPr>
        </a:p>
      </dgm:t>
    </dgm:pt>
    <dgm:pt modelId="{B8877923-2922-4E49-8AE3-E1191386A381}" type="parTrans" cxnId="{3AE6399A-E23E-4DB2-A2A3-7D6AC554BD19}">
      <dgm:prSet/>
      <dgm:spPr/>
      <dgm:t>
        <a:bodyPr/>
        <a:lstStyle/>
        <a:p>
          <a:endParaRPr lang="en-US"/>
        </a:p>
      </dgm:t>
    </dgm:pt>
    <dgm:pt modelId="{555ED153-4159-4C61-8070-7F2FC8FD7899}" type="sibTrans" cxnId="{3AE6399A-E23E-4DB2-A2A3-7D6AC554BD19}">
      <dgm:prSet/>
      <dgm:spPr/>
      <dgm:t>
        <a:bodyPr/>
        <a:lstStyle/>
        <a:p>
          <a:endParaRPr lang="en-US"/>
        </a:p>
      </dgm:t>
    </dgm:pt>
    <dgm:pt modelId="{BB9A1069-AEA6-4F35-8D8B-E027F13824BE}">
      <dgm:prSet custT="1"/>
      <dgm:spPr/>
      <dgm:t>
        <a:bodyPr/>
        <a:lstStyle/>
        <a:p>
          <a:endParaRPr lang="es-MX" sz="2000" dirty="0">
            <a:latin typeface="Arial" charset="0"/>
            <a:cs typeface="Arial" charset="0"/>
          </a:endParaRPr>
        </a:p>
      </dgm:t>
    </dgm:pt>
    <dgm:pt modelId="{F17EE231-5BEC-42FA-BAC5-005A7CD9F7AA}" type="parTrans" cxnId="{91C829A6-BB28-4175-B375-5802984EBB6C}">
      <dgm:prSet/>
      <dgm:spPr/>
      <dgm:t>
        <a:bodyPr/>
        <a:lstStyle/>
        <a:p>
          <a:endParaRPr lang="es-ES"/>
        </a:p>
      </dgm:t>
    </dgm:pt>
    <dgm:pt modelId="{2D3F6D09-CDB9-48A3-B24A-7DD16BFD3549}" type="sibTrans" cxnId="{91C829A6-BB28-4175-B375-5802984EBB6C}">
      <dgm:prSet/>
      <dgm:spPr/>
      <dgm:t>
        <a:bodyPr/>
        <a:lstStyle/>
        <a:p>
          <a:endParaRPr lang="es-ES"/>
        </a:p>
      </dgm:t>
    </dgm:pt>
    <dgm:pt modelId="{915C8B56-1289-4D39-AFEC-B9D55DDC9BAE}" type="pres">
      <dgm:prSet presAssocID="{C14AA381-EF55-43EC-ACE9-44455801C60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07E16DF4-6016-49A7-B8ED-2F1603F1A50D}" type="pres">
      <dgm:prSet presAssocID="{3F2099CD-1F19-40B0-A987-BAE27AC501B5}" presName="circle1" presStyleLbl="node1" presStyleIdx="0" presStyleCnt="5"/>
      <dgm:spPr/>
    </dgm:pt>
    <dgm:pt modelId="{5B3A5353-E27D-4418-8A50-1D2C3858FA75}" type="pres">
      <dgm:prSet presAssocID="{3F2099CD-1F19-40B0-A987-BAE27AC501B5}" presName="space" presStyleCnt="0"/>
      <dgm:spPr/>
    </dgm:pt>
    <dgm:pt modelId="{74C9497B-BC3D-4442-A902-007E388823C6}" type="pres">
      <dgm:prSet presAssocID="{3F2099CD-1F19-40B0-A987-BAE27AC501B5}" presName="rect1" presStyleLbl="alignAcc1" presStyleIdx="0" presStyleCnt="5" custScaleY="98720"/>
      <dgm:spPr/>
      <dgm:t>
        <a:bodyPr/>
        <a:lstStyle/>
        <a:p>
          <a:endParaRPr lang="en-US"/>
        </a:p>
      </dgm:t>
    </dgm:pt>
    <dgm:pt modelId="{F27E23C6-ED75-448A-919B-B3169179F936}" type="pres">
      <dgm:prSet presAssocID="{9CDAE7D3-CC91-49EC-A622-3264E0016FA1}" presName="vertSpace2" presStyleLbl="node1" presStyleIdx="0" presStyleCnt="5"/>
      <dgm:spPr/>
    </dgm:pt>
    <dgm:pt modelId="{16D16E30-7F33-473A-8F52-1A59B584FF1C}" type="pres">
      <dgm:prSet presAssocID="{9CDAE7D3-CC91-49EC-A622-3264E0016FA1}" presName="circle2" presStyleLbl="node1" presStyleIdx="1" presStyleCnt="5"/>
      <dgm:spPr/>
    </dgm:pt>
    <dgm:pt modelId="{8FEA2840-9441-413B-A4EB-3602C11946F6}" type="pres">
      <dgm:prSet presAssocID="{9CDAE7D3-CC91-49EC-A622-3264E0016FA1}" presName="rect2" presStyleLbl="alignAcc1" presStyleIdx="1" presStyleCnt="5" custScaleY="126659"/>
      <dgm:spPr/>
      <dgm:t>
        <a:bodyPr/>
        <a:lstStyle/>
        <a:p>
          <a:endParaRPr lang="en-US"/>
        </a:p>
      </dgm:t>
    </dgm:pt>
    <dgm:pt modelId="{5AC2D03F-237C-4792-94BA-50FFEE3C0420}" type="pres">
      <dgm:prSet presAssocID="{A8E27300-5B5C-4C48-B113-7F27C2C5C0AD}" presName="vertSpace3" presStyleLbl="node1" presStyleIdx="1" presStyleCnt="5"/>
      <dgm:spPr/>
    </dgm:pt>
    <dgm:pt modelId="{0DFCBDBA-4F80-4C93-A4EF-70AEC0EBD05F}" type="pres">
      <dgm:prSet presAssocID="{A8E27300-5B5C-4C48-B113-7F27C2C5C0AD}" presName="circle3" presStyleLbl="node1" presStyleIdx="2" presStyleCnt="5"/>
      <dgm:spPr/>
    </dgm:pt>
    <dgm:pt modelId="{C3E4CFC0-4C86-4B54-9571-FCE28923C422}" type="pres">
      <dgm:prSet presAssocID="{A8E27300-5B5C-4C48-B113-7F27C2C5C0AD}" presName="rect3" presStyleLbl="alignAcc1" presStyleIdx="2" presStyleCnt="5" custLinFactNeighborX="0" custLinFactNeighborY="-3831"/>
      <dgm:spPr/>
      <dgm:t>
        <a:bodyPr/>
        <a:lstStyle/>
        <a:p>
          <a:endParaRPr lang="en-US"/>
        </a:p>
      </dgm:t>
    </dgm:pt>
    <dgm:pt modelId="{857CDE32-3327-4004-B880-0CC34F1C23C1}" type="pres">
      <dgm:prSet presAssocID="{BE687D89-7669-4568-AA69-B45AB9116469}" presName="vertSpace4" presStyleLbl="node1" presStyleIdx="2" presStyleCnt="5"/>
      <dgm:spPr/>
    </dgm:pt>
    <dgm:pt modelId="{B8C8573E-05BC-429D-95BF-D059120542B3}" type="pres">
      <dgm:prSet presAssocID="{BE687D89-7669-4568-AA69-B45AB9116469}" presName="circle4" presStyleLbl="node1" presStyleIdx="3" presStyleCnt="5"/>
      <dgm:spPr/>
    </dgm:pt>
    <dgm:pt modelId="{A0EC6B53-BF3D-4D25-B60F-C9B3149AAC86}" type="pres">
      <dgm:prSet presAssocID="{BE687D89-7669-4568-AA69-B45AB9116469}" presName="rect4" presStyleLbl="alignAcc1" presStyleIdx="3" presStyleCnt="5" custScaleY="119746" custLinFactNeighborX="0" custLinFactNeighborY="23154"/>
      <dgm:spPr/>
      <dgm:t>
        <a:bodyPr/>
        <a:lstStyle/>
        <a:p>
          <a:endParaRPr lang="en-US"/>
        </a:p>
      </dgm:t>
    </dgm:pt>
    <dgm:pt modelId="{5BF78639-BC27-4437-AF58-535253B68D3A}" type="pres">
      <dgm:prSet presAssocID="{BB9A1069-AEA6-4F35-8D8B-E027F13824BE}" presName="vertSpace5" presStyleLbl="node1" presStyleIdx="3" presStyleCnt="5"/>
      <dgm:spPr/>
    </dgm:pt>
    <dgm:pt modelId="{EBD16307-9EFD-47AB-A9D3-C07A6055A1E0}" type="pres">
      <dgm:prSet presAssocID="{BB9A1069-AEA6-4F35-8D8B-E027F13824BE}" presName="circle5" presStyleLbl="node1" presStyleIdx="4" presStyleCnt="5"/>
      <dgm:spPr/>
    </dgm:pt>
    <dgm:pt modelId="{49D3777C-D267-49C6-88B0-EE4370CF5CC6}" type="pres">
      <dgm:prSet presAssocID="{BB9A1069-AEA6-4F35-8D8B-E027F13824BE}" presName="rect5" presStyleLbl="alignAcc1" presStyleIdx="4" presStyleCnt="5" custLinFactNeighborX="0" custLinFactNeighborY="85508"/>
      <dgm:spPr/>
      <dgm:t>
        <a:bodyPr/>
        <a:lstStyle/>
        <a:p>
          <a:endParaRPr lang="es-ES"/>
        </a:p>
      </dgm:t>
    </dgm:pt>
    <dgm:pt modelId="{7B7F98D2-FF9A-401B-AE41-1287EDE46EB1}" type="pres">
      <dgm:prSet presAssocID="{3F2099CD-1F19-40B0-A987-BAE27AC501B5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DEEDB0-1F40-4CDE-B06B-F7570A5C0743}" type="pres">
      <dgm:prSet presAssocID="{9CDAE7D3-CC91-49EC-A622-3264E0016FA1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3F7ABB-7D2B-4AF8-A683-80F1EF051EE1}" type="pres">
      <dgm:prSet presAssocID="{A8E27300-5B5C-4C48-B113-7F27C2C5C0AD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02FFAE-EAAE-4506-8DE4-42D1A8809FDA}" type="pres">
      <dgm:prSet presAssocID="{BE687D89-7669-4568-AA69-B45AB9116469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63A056-4E5D-4479-843E-B0353C8E30C0}" type="pres">
      <dgm:prSet presAssocID="{BB9A1069-AEA6-4F35-8D8B-E027F13824BE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F282A5B-BDF1-4840-B4F5-D6780BB5D64E}" type="presOf" srcId="{BE687D89-7669-4568-AA69-B45AB9116469}" destId="{F202FFAE-EAAE-4506-8DE4-42D1A8809FDA}" srcOrd="1" destOrd="0" presId="urn:microsoft.com/office/officeart/2005/8/layout/target3"/>
    <dgm:cxn modelId="{2CF99E83-AEDD-4380-9AC4-002BCC2019C4}" srcId="{C14AA381-EF55-43EC-ACE9-44455801C607}" destId="{9CDAE7D3-CC91-49EC-A622-3264E0016FA1}" srcOrd="1" destOrd="0" parTransId="{1EB3B747-DD49-44E8-B278-D7F3DB45A91E}" sibTransId="{940AD21A-1C8B-4502-8DED-07C46C1D9E60}"/>
    <dgm:cxn modelId="{3AE6399A-E23E-4DB2-A2A3-7D6AC554BD19}" srcId="{C14AA381-EF55-43EC-ACE9-44455801C607}" destId="{BE687D89-7669-4568-AA69-B45AB9116469}" srcOrd="3" destOrd="0" parTransId="{B8877923-2922-4E49-8AE3-E1191386A381}" sibTransId="{555ED153-4159-4C61-8070-7F2FC8FD7899}"/>
    <dgm:cxn modelId="{27B69523-77F7-42EA-9C27-627A55C4FF31}" srcId="{C14AA381-EF55-43EC-ACE9-44455801C607}" destId="{A8E27300-5B5C-4C48-B113-7F27C2C5C0AD}" srcOrd="2" destOrd="0" parTransId="{C824DFB0-1761-4A42-AD27-2051B76FA07D}" sibTransId="{C69FFA18-C731-4F02-86C3-2DA986E1EC91}"/>
    <dgm:cxn modelId="{345B25F9-387D-49A2-BB2B-17DC07921F62}" type="presOf" srcId="{3F2099CD-1F19-40B0-A987-BAE27AC501B5}" destId="{7B7F98D2-FF9A-401B-AE41-1287EDE46EB1}" srcOrd="1" destOrd="0" presId="urn:microsoft.com/office/officeart/2005/8/layout/target3"/>
    <dgm:cxn modelId="{E412D191-5B7E-4A7E-A6F0-321589B6C137}" type="presOf" srcId="{A8E27300-5B5C-4C48-B113-7F27C2C5C0AD}" destId="{C3E4CFC0-4C86-4B54-9571-FCE28923C422}" srcOrd="0" destOrd="0" presId="urn:microsoft.com/office/officeart/2005/8/layout/target3"/>
    <dgm:cxn modelId="{91C829A6-BB28-4175-B375-5802984EBB6C}" srcId="{C14AA381-EF55-43EC-ACE9-44455801C607}" destId="{BB9A1069-AEA6-4F35-8D8B-E027F13824BE}" srcOrd="4" destOrd="0" parTransId="{F17EE231-5BEC-42FA-BAC5-005A7CD9F7AA}" sibTransId="{2D3F6D09-CDB9-48A3-B24A-7DD16BFD3549}"/>
    <dgm:cxn modelId="{58A92481-52F8-4B11-8A9E-0B28C696EB04}" type="presOf" srcId="{A8E27300-5B5C-4C48-B113-7F27C2C5C0AD}" destId="{723F7ABB-7D2B-4AF8-A683-80F1EF051EE1}" srcOrd="1" destOrd="0" presId="urn:microsoft.com/office/officeart/2005/8/layout/target3"/>
    <dgm:cxn modelId="{D00FC079-E962-49E1-818E-37AF86555768}" type="presOf" srcId="{BB9A1069-AEA6-4F35-8D8B-E027F13824BE}" destId="{4663A056-4E5D-4479-843E-B0353C8E30C0}" srcOrd="1" destOrd="0" presId="urn:microsoft.com/office/officeart/2005/8/layout/target3"/>
    <dgm:cxn modelId="{52F9842A-0CFE-4BB8-8F21-9F1C7967904F}" srcId="{C14AA381-EF55-43EC-ACE9-44455801C607}" destId="{3F2099CD-1F19-40B0-A987-BAE27AC501B5}" srcOrd="0" destOrd="0" parTransId="{33F7185D-571A-45BC-8665-019339873B1C}" sibTransId="{30AB3D84-E453-4921-BFFC-7B865D826874}"/>
    <dgm:cxn modelId="{FF973A23-6D1E-4909-BA31-4CE7642F4459}" type="presOf" srcId="{BB9A1069-AEA6-4F35-8D8B-E027F13824BE}" destId="{49D3777C-D267-49C6-88B0-EE4370CF5CC6}" srcOrd="0" destOrd="0" presId="urn:microsoft.com/office/officeart/2005/8/layout/target3"/>
    <dgm:cxn modelId="{3477A57C-478E-41A6-8AD7-32ACB52DE8F7}" type="presOf" srcId="{9CDAE7D3-CC91-49EC-A622-3264E0016FA1}" destId="{F3DEEDB0-1F40-4CDE-B06B-F7570A5C0743}" srcOrd="1" destOrd="0" presId="urn:microsoft.com/office/officeart/2005/8/layout/target3"/>
    <dgm:cxn modelId="{50E29621-4ABC-4725-8067-4C09BFBDBBE7}" type="presOf" srcId="{3F2099CD-1F19-40B0-A987-BAE27AC501B5}" destId="{74C9497B-BC3D-4442-A902-007E388823C6}" srcOrd="0" destOrd="0" presId="urn:microsoft.com/office/officeart/2005/8/layout/target3"/>
    <dgm:cxn modelId="{45FB077C-86B9-449C-A989-AFD57CC35403}" type="presOf" srcId="{9CDAE7D3-CC91-49EC-A622-3264E0016FA1}" destId="{8FEA2840-9441-413B-A4EB-3602C11946F6}" srcOrd="0" destOrd="0" presId="urn:microsoft.com/office/officeart/2005/8/layout/target3"/>
    <dgm:cxn modelId="{0D1E2689-C369-4A76-AA08-0AD9C8BF61CE}" type="presOf" srcId="{BE687D89-7669-4568-AA69-B45AB9116469}" destId="{A0EC6B53-BF3D-4D25-B60F-C9B3149AAC86}" srcOrd="0" destOrd="0" presId="urn:microsoft.com/office/officeart/2005/8/layout/target3"/>
    <dgm:cxn modelId="{BDD39411-02CC-423B-90F5-3FCEE2A1B63A}" type="presOf" srcId="{C14AA381-EF55-43EC-ACE9-44455801C607}" destId="{915C8B56-1289-4D39-AFEC-B9D55DDC9BAE}" srcOrd="0" destOrd="0" presId="urn:microsoft.com/office/officeart/2005/8/layout/target3"/>
    <dgm:cxn modelId="{5E05A7AD-2927-4B88-85AF-7B5C2F2F1458}" type="presParOf" srcId="{915C8B56-1289-4D39-AFEC-B9D55DDC9BAE}" destId="{07E16DF4-6016-49A7-B8ED-2F1603F1A50D}" srcOrd="0" destOrd="0" presId="urn:microsoft.com/office/officeart/2005/8/layout/target3"/>
    <dgm:cxn modelId="{64137635-78D5-4430-B2E8-E44519309377}" type="presParOf" srcId="{915C8B56-1289-4D39-AFEC-B9D55DDC9BAE}" destId="{5B3A5353-E27D-4418-8A50-1D2C3858FA75}" srcOrd="1" destOrd="0" presId="urn:microsoft.com/office/officeart/2005/8/layout/target3"/>
    <dgm:cxn modelId="{504A1792-B961-4E69-BEA9-40EA462B5752}" type="presParOf" srcId="{915C8B56-1289-4D39-AFEC-B9D55DDC9BAE}" destId="{74C9497B-BC3D-4442-A902-007E388823C6}" srcOrd="2" destOrd="0" presId="urn:microsoft.com/office/officeart/2005/8/layout/target3"/>
    <dgm:cxn modelId="{E9B7A64A-FF6D-4DD6-8584-892B3003A787}" type="presParOf" srcId="{915C8B56-1289-4D39-AFEC-B9D55DDC9BAE}" destId="{F27E23C6-ED75-448A-919B-B3169179F936}" srcOrd="3" destOrd="0" presId="urn:microsoft.com/office/officeart/2005/8/layout/target3"/>
    <dgm:cxn modelId="{D2A63DAF-A9F7-4FD0-897B-193F2A74AEB5}" type="presParOf" srcId="{915C8B56-1289-4D39-AFEC-B9D55DDC9BAE}" destId="{16D16E30-7F33-473A-8F52-1A59B584FF1C}" srcOrd="4" destOrd="0" presId="urn:microsoft.com/office/officeart/2005/8/layout/target3"/>
    <dgm:cxn modelId="{C6DE508A-04B9-43EF-B0A4-FA711A96BC1E}" type="presParOf" srcId="{915C8B56-1289-4D39-AFEC-B9D55DDC9BAE}" destId="{8FEA2840-9441-413B-A4EB-3602C11946F6}" srcOrd="5" destOrd="0" presId="urn:microsoft.com/office/officeart/2005/8/layout/target3"/>
    <dgm:cxn modelId="{AE723764-F7C9-41BE-9C9E-4231A27BE9FC}" type="presParOf" srcId="{915C8B56-1289-4D39-AFEC-B9D55DDC9BAE}" destId="{5AC2D03F-237C-4792-94BA-50FFEE3C0420}" srcOrd="6" destOrd="0" presId="urn:microsoft.com/office/officeart/2005/8/layout/target3"/>
    <dgm:cxn modelId="{298D116A-22AF-4702-A6CF-AF0F658DD204}" type="presParOf" srcId="{915C8B56-1289-4D39-AFEC-B9D55DDC9BAE}" destId="{0DFCBDBA-4F80-4C93-A4EF-70AEC0EBD05F}" srcOrd="7" destOrd="0" presId="urn:microsoft.com/office/officeart/2005/8/layout/target3"/>
    <dgm:cxn modelId="{3B11C580-0D59-42A0-A9D1-5F8328220FD2}" type="presParOf" srcId="{915C8B56-1289-4D39-AFEC-B9D55DDC9BAE}" destId="{C3E4CFC0-4C86-4B54-9571-FCE28923C422}" srcOrd="8" destOrd="0" presId="urn:microsoft.com/office/officeart/2005/8/layout/target3"/>
    <dgm:cxn modelId="{5849821B-0C07-4289-9099-9EE46E4C0E7F}" type="presParOf" srcId="{915C8B56-1289-4D39-AFEC-B9D55DDC9BAE}" destId="{857CDE32-3327-4004-B880-0CC34F1C23C1}" srcOrd="9" destOrd="0" presId="urn:microsoft.com/office/officeart/2005/8/layout/target3"/>
    <dgm:cxn modelId="{3B08AF27-41C4-4F07-83CC-5394BE1C0C83}" type="presParOf" srcId="{915C8B56-1289-4D39-AFEC-B9D55DDC9BAE}" destId="{B8C8573E-05BC-429D-95BF-D059120542B3}" srcOrd="10" destOrd="0" presId="urn:microsoft.com/office/officeart/2005/8/layout/target3"/>
    <dgm:cxn modelId="{FD6A2BD3-0E31-47A9-A8A8-C3AF52DAF8C0}" type="presParOf" srcId="{915C8B56-1289-4D39-AFEC-B9D55DDC9BAE}" destId="{A0EC6B53-BF3D-4D25-B60F-C9B3149AAC86}" srcOrd="11" destOrd="0" presId="urn:microsoft.com/office/officeart/2005/8/layout/target3"/>
    <dgm:cxn modelId="{554A0A51-90AA-49BD-A1F5-7E53A91E4D14}" type="presParOf" srcId="{915C8B56-1289-4D39-AFEC-B9D55DDC9BAE}" destId="{5BF78639-BC27-4437-AF58-535253B68D3A}" srcOrd="12" destOrd="0" presId="urn:microsoft.com/office/officeart/2005/8/layout/target3"/>
    <dgm:cxn modelId="{9C06462E-6248-43D5-8677-BDEDFDA43106}" type="presParOf" srcId="{915C8B56-1289-4D39-AFEC-B9D55DDC9BAE}" destId="{EBD16307-9EFD-47AB-A9D3-C07A6055A1E0}" srcOrd="13" destOrd="0" presId="urn:microsoft.com/office/officeart/2005/8/layout/target3"/>
    <dgm:cxn modelId="{BD5FE3DD-2C11-413F-B39F-F149EAE83AB8}" type="presParOf" srcId="{915C8B56-1289-4D39-AFEC-B9D55DDC9BAE}" destId="{49D3777C-D267-49C6-88B0-EE4370CF5CC6}" srcOrd="14" destOrd="0" presId="urn:microsoft.com/office/officeart/2005/8/layout/target3"/>
    <dgm:cxn modelId="{A75E2D79-3533-4154-B1A1-EB48BB5657D0}" type="presParOf" srcId="{915C8B56-1289-4D39-AFEC-B9D55DDC9BAE}" destId="{7B7F98D2-FF9A-401B-AE41-1287EDE46EB1}" srcOrd="15" destOrd="0" presId="urn:microsoft.com/office/officeart/2005/8/layout/target3"/>
    <dgm:cxn modelId="{809529BA-D61A-4405-8E4A-46CB1A8F9F7A}" type="presParOf" srcId="{915C8B56-1289-4D39-AFEC-B9D55DDC9BAE}" destId="{F3DEEDB0-1F40-4CDE-B06B-F7570A5C0743}" srcOrd="16" destOrd="0" presId="urn:microsoft.com/office/officeart/2005/8/layout/target3"/>
    <dgm:cxn modelId="{71BC91E5-AE10-49E0-B9FA-E4599AE4FD6C}" type="presParOf" srcId="{915C8B56-1289-4D39-AFEC-B9D55DDC9BAE}" destId="{723F7ABB-7D2B-4AF8-A683-80F1EF051EE1}" srcOrd="17" destOrd="0" presId="urn:microsoft.com/office/officeart/2005/8/layout/target3"/>
    <dgm:cxn modelId="{1B726D22-86B6-4962-A07B-7FC1B42A93D4}" type="presParOf" srcId="{915C8B56-1289-4D39-AFEC-B9D55DDC9BAE}" destId="{F202FFAE-EAAE-4506-8DE4-42D1A8809FDA}" srcOrd="18" destOrd="0" presId="urn:microsoft.com/office/officeart/2005/8/layout/target3"/>
    <dgm:cxn modelId="{A8994EA7-8143-4808-ACB7-BF7F0ED05256}" type="presParOf" srcId="{915C8B56-1289-4D39-AFEC-B9D55DDC9BAE}" destId="{4663A056-4E5D-4479-843E-B0353C8E30C0}" srcOrd="19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478F25E-D237-4991-A678-E20208C94E7B}" type="doc">
      <dgm:prSet loTypeId="urn:microsoft.com/office/officeart/2005/8/layout/hProcess7#7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0C8603-3F43-49F1-856E-38FAA21E34C1}">
      <dgm:prSet phldrT="[Texto]" custT="1"/>
      <dgm:spPr/>
      <dgm:t>
        <a:bodyPr/>
        <a:lstStyle/>
        <a:p>
          <a:r>
            <a:rPr lang="en-US" sz="2200" b="1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Debe</a:t>
          </a:r>
          <a:r>
            <a:rPr lang="en-US" sz="22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 de registrar </a:t>
          </a:r>
          <a:r>
            <a:rPr lang="en-US" sz="2200" b="1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su</a:t>
          </a:r>
          <a:r>
            <a:rPr lang="en-US" sz="22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 entrada y </a:t>
          </a:r>
          <a:r>
            <a:rPr lang="en-US" sz="2200" b="1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salida</a:t>
          </a:r>
          <a:r>
            <a:rPr lang="en-US" sz="22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 con </a:t>
          </a:r>
          <a:r>
            <a:rPr lang="en-US" sz="2200" b="1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su</a:t>
          </a:r>
          <a:r>
            <a:rPr lang="en-US" sz="22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r>
            <a:rPr lang="en-US" sz="2200" b="1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tarjeton</a:t>
          </a:r>
          <a:r>
            <a:rPr lang="en-US" sz="22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 en el area de </a:t>
          </a:r>
          <a:r>
            <a:rPr lang="en-US" sz="2200" b="1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checador</a:t>
          </a:r>
          <a:r>
            <a:rPr lang="en-US" sz="22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 de </a:t>
          </a:r>
          <a:r>
            <a:rPr lang="en-US" sz="2200" b="1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pasantes</a:t>
          </a:r>
          <a:endParaRPr lang="en-US" sz="2200" b="1" dirty="0" smtClean="0">
            <a:solidFill>
              <a:schemeClr val="accent2">
                <a:lumMod val="20000"/>
                <a:lumOff val="80000"/>
              </a:schemeClr>
            </a:solidFill>
            <a:latin typeface="Arial Narrow" pitchFamily="34" charset="0"/>
            <a:cs typeface="Tahoma" pitchFamily="34" charset="0"/>
          </a:endParaRPr>
        </a:p>
        <a:p>
          <a:endParaRPr lang="en-US" sz="2200" b="1" dirty="0" smtClean="0">
            <a:solidFill>
              <a:srgbClr val="660033"/>
            </a:solidFill>
            <a:latin typeface="Arial Narrow" pitchFamily="34" charset="0"/>
            <a:cs typeface="Tahoma" pitchFamily="34" charset="0"/>
          </a:endParaRPr>
        </a:p>
        <a:p>
          <a:r>
            <a:rPr lang="en-US" sz="22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QUEDA ESTRICTAMENTE PROHIBIDO CHECAR POR OTRO PASANTE</a:t>
          </a:r>
          <a:r>
            <a:rPr lang="en-US" sz="21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.</a:t>
          </a:r>
        </a:p>
      </dgm:t>
    </dgm:pt>
    <dgm:pt modelId="{AC853A63-8A66-49DE-BA68-0A619529F92F}" type="parTrans" cxnId="{061C7ED2-5055-4CF2-81C5-6F4B5891A4A0}">
      <dgm:prSet/>
      <dgm:spPr/>
      <dgm:t>
        <a:bodyPr/>
        <a:lstStyle/>
        <a:p>
          <a:endParaRPr lang="en-US"/>
        </a:p>
      </dgm:t>
    </dgm:pt>
    <dgm:pt modelId="{ED0E6F7B-F9AE-4387-88F7-D2727612A9A0}" type="sibTrans" cxnId="{061C7ED2-5055-4CF2-81C5-6F4B5891A4A0}">
      <dgm:prSet/>
      <dgm:spPr/>
      <dgm:t>
        <a:bodyPr/>
        <a:lstStyle/>
        <a:p>
          <a:endParaRPr lang="en-US"/>
        </a:p>
      </dgm:t>
    </dgm:pt>
    <dgm:pt modelId="{4183E1E6-2A98-4CD0-910D-3570AF2EB598}">
      <dgm:prSet phldrT="[Texto]" custT="1"/>
      <dgm:spPr/>
      <dgm:t>
        <a:bodyPr/>
        <a:lstStyle/>
        <a:p>
          <a:r>
            <a:rPr lang="es-MX" sz="2200" b="1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  <a:cs typeface="Tahoma" pitchFamily="34" charset="0"/>
            </a:rPr>
            <a:t>Cada falta INJUSTIFICADA se cobrara doble en todos los turnos. </a:t>
          </a:r>
        </a:p>
        <a:p>
          <a:endParaRPr lang="es-MX" sz="2200" b="1" dirty="0" smtClean="0">
            <a:solidFill>
              <a:schemeClr val="bg2">
                <a:lumMod val="25000"/>
              </a:schemeClr>
            </a:solidFill>
            <a:latin typeface="Arial Narrow" pitchFamily="34" charset="0"/>
            <a:cs typeface="Tahoma" pitchFamily="34" charset="0"/>
          </a:endParaRPr>
        </a:p>
        <a:p>
          <a:endParaRPr lang="es-MX" sz="2200" b="1" dirty="0" smtClean="0">
            <a:solidFill>
              <a:schemeClr val="bg2">
                <a:lumMod val="25000"/>
              </a:schemeClr>
            </a:solidFill>
            <a:latin typeface="Arial Narrow" pitchFamily="34" charset="0"/>
            <a:cs typeface="Tahoma" pitchFamily="34" charset="0"/>
          </a:endParaRPr>
        </a:p>
        <a:p>
          <a:r>
            <a:rPr lang="es-MX" sz="2200" b="1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  <a:cs typeface="Tahoma" pitchFamily="34" charset="0"/>
            </a:rPr>
            <a:t>Las faltas JUSTIFICADA serán cobradas como sencilla</a:t>
          </a:r>
        </a:p>
        <a:p>
          <a:endParaRPr lang="es-MX" sz="2100" b="1" dirty="0" smtClean="0">
            <a:solidFill>
              <a:schemeClr val="bg2">
                <a:lumMod val="25000"/>
              </a:schemeClr>
            </a:solidFill>
            <a:latin typeface="Arial Narrow" pitchFamily="34" charset="0"/>
            <a:cs typeface="Tahoma" pitchFamily="34" charset="0"/>
          </a:endParaRPr>
        </a:p>
        <a:p>
          <a:endParaRPr lang="en-US" sz="2100" b="1" dirty="0">
            <a:solidFill>
              <a:schemeClr val="bg2">
                <a:lumMod val="25000"/>
              </a:schemeClr>
            </a:solidFill>
            <a:latin typeface="Arial Narrow" pitchFamily="34" charset="0"/>
            <a:cs typeface="Tahoma" pitchFamily="34" charset="0"/>
          </a:endParaRPr>
        </a:p>
      </dgm:t>
    </dgm:pt>
    <dgm:pt modelId="{16C08426-6EAE-48CD-87BA-1904EB1E09C7}" type="parTrans" cxnId="{E544ED96-6C51-4D89-8F95-4EADE0C15567}">
      <dgm:prSet/>
      <dgm:spPr/>
      <dgm:t>
        <a:bodyPr/>
        <a:lstStyle/>
        <a:p>
          <a:endParaRPr lang="en-US"/>
        </a:p>
      </dgm:t>
    </dgm:pt>
    <dgm:pt modelId="{C92928BA-BA3A-4E17-BC49-118BB86C63E9}" type="sibTrans" cxnId="{E544ED96-6C51-4D89-8F95-4EADE0C15567}">
      <dgm:prSet/>
      <dgm:spPr/>
      <dgm:t>
        <a:bodyPr/>
        <a:lstStyle/>
        <a:p>
          <a:endParaRPr lang="en-US"/>
        </a:p>
      </dgm:t>
    </dgm:pt>
    <dgm:pt modelId="{F3A53770-B917-47DB-BB5D-1B9100FE278D}">
      <dgm:prSet phldrT="[Texto]"/>
      <dgm:spPr/>
      <dgm:t>
        <a:bodyPr/>
        <a:lstStyle/>
        <a:p>
          <a:r>
            <a:rPr lang="en-US" b="1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  <a:cs typeface="Tahoma" pitchFamily="34" charset="0"/>
            </a:rPr>
            <a:t>DISPOSICION</a:t>
          </a:r>
          <a:endParaRPr lang="en-US" b="1" dirty="0">
            <a:solidFill>
              <a:schemeClr val="bg2">
                <a:lumMod val="25000"/>
              </a:schemeClr>
            </a:solidFill>
            <a:latin typeface="Arial Narrow" pitchFamily="34" charset="0"/>
            <a:cs typeface="Tahoma" pitchFamily="34" charset="0"/>
          </a:endParaRPr>
        </a:p>
      </dgm:t>
    </dgm:pt>
    <dgm:pt modelId="{3CC36E2A-CC43-42B4-88F7-67FFF462F832}" type="parTrans" cxnId="{46628F16-E46B-478C-9D04-ECD8DF76A83D}">
      <dgm:prSet/>
      <dgm:spPr/>
      <dgm:t>
        <a:bodyPr/>
        <a:lstStyle/>
        <a:p>
          <a:endParaRPr lang="en-US"/>
        </a:p>
      </dgm:t>
    </dgm:pt>
    <dgm:pt modelId="{CA4F65D5-0C6F-488B-B27D-369B0F740035}" type="sibTrans" cxnId="{46628F16-E46B-478C-9D04-ECD8DF76A83D}">
      <dgm:prSet/>
      <dgm:spPr/>
      <dgm:t>
        <a:bodyPr/>
        <a:lstStyle/>
        <a:p>
          <a:endParaRPr lang="en-US"/>
        </a:p>
      </dgm:t>
    </dgm:pt>
    <dgm:pt modelId="{9B2CB6A8-BDAD-49D1-9011-B0DE0592CA38}">
      <dgm:prSet phldrT="[Texto]" custT="1"/>
      <dgm:spPr/>
      <dgm:t>
        <a:bodyPr/>
        <a:lstStyle/>
        <a:p>
          <a:r>
            <a:rPr lang="en-US" sz="2300" b="1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Deberá</a:t>
          </a:r>
          <a:r>
            <a:rPr lang="en-US" sz="23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r>
            <a:rPr lang="en-US" sz="2300" b="1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acudir</a:t>
          </a:r>
          <a:r>
            <a:rPr lang="en-US" sz="23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a </a:t>
          </a:r>
          <a:r>
            <a:rPr lang="en-US" sz="2300" b="1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todas</a:t>
          </a:r>
          <a:r>
            <a:rPr lang="en-US" sz="23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r>
            <a:rPr lang="en-US" sz="2300" b="1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las</a:t>
          </a:r>
          <a:r>
            <a:rPr lang="en-US" sz="23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juntas </a:t>
          </a:r>
          <a:r>
            <a:rPr lang="en-US" sz="2300" b="1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que</a:t>
          </a:r>
          <a:r>
            <a:rPr lang="en-US" sz="23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se </a:t>
          </a:r>
          <a:r>
            <a:rPr lang="en-US" sz="2300" b="1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programen</a:t>
          </a:r>
          <a:r>
            <a:rPr lang="en-US" sz="23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</a:p>
        <a:p>
          <a:endParaRPr lang="en-US" sz="2300" b="1" dirty="0" smtClean="0">
            <a:solidFill>
              <a:schemeClr val="accent3">
                <a:lumMod val="40000"/>
                <a:lumOff val="60000"/>
              </a:schemeClr>
            </a:solidFill>
            <a:latin typeface="Arial Narrow" pitchFamily="34" charset="0"/>
            <a:cs typeface="Tahoma" pitchFamily="34" charset="0"/>
          </a:endParaRPr>
        </a:p>
        <a:p>
          <a:r>
            <a:rPr lang="en-US" sz="2300" b="1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Tener</a:t>
          </a:r>
          <a:r>
            <a:rPr lang="en-US" sz="23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r>
            <a:rPr lang="en-US" sz="2300" b="1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disposicion</a:t>
          </a:r>
          <a:r>
            <a:rPr lang="en-US" sz="23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de </a:t>
          </a:r>
          <a:r>
            <a:rPr lang="en-US" sz="2300" b="1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cambiar</a:t>
          </a:r>
          <a:r>
            <a:rPr lang="en-US" sz="23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de area  y/o  </a:t>
          </a:r>
          <a:r>
            <a:rPr lang="en-US" sz="2300" b="1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turno</a:t>
          </a:r>
          <a:r>
            <a:rPr lang="en-US" sz="23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r>
            <a:rPr lang="en-US" sz="2300" b="1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segun</a:t>
          </a:r>
          <a:r>
            <a:rPr lang="en-US" sz="23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r>
            <a:rPr lang="en-US" sz="2300" b="1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las</a:t>
          </a:r>
          <a:r>
            <a:rPr lang="en-US" sz="23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r>
            <a:rPr lang="en-US" sz="2300" b="1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necesidades</a:t>
          </a:r>
          <a:r>
            <a:rPr lang="en-US" sz="23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del </a:t>
          </a:r>
          <a:r>
            <a:rPr lang="en-US" sz="2300" b="1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departamento</a:t>
          </a:r>
          <a:r>
            <a:rPr lang="en-US" sz="23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endParaRPr lang="en-US" sz="2300" b="1" dirty="0">
            <a:solidFill>
              <a:schemeClr val="accent3">
                <a:lumMod val="40000"/>
                <a:lumOff val="60000"/>
              </a:schemeClr>
            </a:solidFill>
            <a:latin typeface="Arial Narrow" pitchFamily="34" charset="0"/>
            <a:cs typeface="Tahoma" pitchFamily="34" charset="0"/>
          </a:endParaRPr>
        </a:p>
      </dgm:t>
    </dgm:pt>
    <dgm:pt modelId="{C3016C68-A2E1-44F4-8362-84EB3A69A01E}" type="parTrans" cxnId="{50501DB6-F8AA-42B1-B6F4-781EADBA55B6}">
      <dgm:prSet/>
      <dgm:spPr/>
      <dgm:t>
        <a:bodyPr/>
        <a:lstStyle/>
        <a:p>
          <a:endParaRPr lang="en-US"/>
        </a:p>
      </dgm:t>
    </dgm:pt>
    <dgm:pt modelId="{D70D4254-A057-49EE-A411-E7E886E940BC}" type="sibTrans" cxnId="{50501DB6-F8AA-42B1-B6F4-781EADBA55B6}">
      <dgm:prSet/>
      <dgm:spPr/>
      <dgm:t>
        <a:bodyPr/>
        <a:lstStyle/>
        <a:p>
          <a:endParaRPr lang="en-US"/>
        </a:p>
      </dgm:t>
    </dgm:pt>
    <dgm:pt modelId="{4C4E8DEC-9DCA-4EFF-9131-534D4DDE6F54}">
      <dgm:prSet phldrT="[Texto]"/>
      <dgm:spPr/>
      <dgm:t>
        <a:bodyPr/>
        <a:lstStyle/>
        <a:p>
          <a:r>
            <a:rPr lang="en-US" b="1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  <a:cs typeface="Tahoma" pitchFamily="34" charset="0"/>
            </a:rPr>
            <a:t>FALTAS</a:t>
          </a:r>
          <a:endParaRPr lang="en-US" b="1" dirty="0">
            <a:solidFill>
              <a:schemeClr val="bg2">
                <a:lumMod val="25000"/>
              </a:schemeClr>
            </a:solidFill>
            <a:latin typeface="Arial Narrow" pitchFamily="34" charset="0"/>
            <a:cs typeface="Tahoma" pitchFamily="34" charset="0"/>
          </a:endParaRPr>
        </a:p>
      </dgm:t>
    </dgm:pt>
    <dgm:pt modelId="{5205F657-E3CE-4935-8CDF-7EF695885815}" type="sibTrans" cxnId="{77997DC5-66FB-4127-B534-21C48BB9D592}">
      <dgm:prSet/>
      <dgm:spPr/>
      <dgm:t>
        <a:bodyPr/>
        <a:lstStyle/>
        <a:p>
          <a:endParaRPr lang="en-US"/>
        </a:p>
      </dgm:t>
    </dgm:pt>
    <dgm:pt modelId="{0C8CE22D-2786-4AE3-B211-19F63292AF78}" type="parTrans" cxnId="{77997DC5-66FB-4127-B534-21C48BB9D592}">
      <dgm:prSet/>
      <dgm:spPr/>
      <dgm:t>
        <a:bodyPr/>
        <a:lstStyle/>
        <a:p>
          <a:endParaRPr lang="en-US"/>
        </a:p>
      </dgm:t>
    </dgm:pt>
    <dgm:pt modelId="{E07F3652-980A-4273-94C8-C89924B7A3D4}">
      <dgm:prSet phldrT="[Texto]"/>
      <dgm:spPr/>
      <dgm:t>
        <a:bodyPr/>
        <a:lstStyle/>
        <a:p>
          <a:r>
            <a:rPr lang="en-US" b="1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ASISTENCIA</a:t>
          </a:r>
          <a:endParaRPr lang="en-US" b="1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E278CE70-D274-41BD-913A-98B9F1E93DD9}" type="sibTrans" cxnId="{D461B0F9-842C-478C-A23A-6721C86C878D}">
      <dgm:prSet/>
      <dgm:spPr/>
      <dgm:t>
        <a:bodyPr/>
        <a:lstStyle/>
        <a:p>
          <a:endParaRPr lang="en-US"/>
        </a:p>
      </dgm:t>
    </dgm:pt>
    <dgm:pt modelId="{9D360D1E-F3C6-4F47-9E5A-43C689EE9F53}" type="parTrans" cxnId="{D461B0F9-842C-478C-A23A-6721C86C878D}">
      <dgm:prSet/>
      <dgm:spPr/>
      <dgm:t>
        <a:bodyPr/>
        <a:lstStyle/>
        <a:p>
          <a:endParaRPr lang="en-US"/>
        </a:p>
      </dgm:t>
    </dgm:pt>
    <dgm:pt modelId="{86544805-DD59-4500-917D-0869AFF85772}">
      <dgm:prSet phldrT="[Texto]" custT="1"/>
      <dgm:spPr/>
      <dgm:t>
        <a:bodyPr/>
        <a:lstStyle/>
        <a:p>
          <a:endParaRPr lang="en-US" sz="2100" b="1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gm:t>
    </dgm:pt>
    <dgm:pt modelId="{985FDB11-C9E8-485F-B6A8-D54AB9FA092F}" type="parTrans" cxnId="{246F5365-A6A3-4BA6-8A3E-9EBC732D3669}">
      <dgm:prSet/>
      <dgm:spPr/>
      <dgm:t>
        <a:bodyPr/>
        <a:lstStyle/>
        <a:p>
          <a:endParaRPr lang="es-MX"/>
        </a:p>
      </dgm:t>
    </dgm:pt>
    <dgm:pt modelId="{A9FA8D8C-CF86-471C-B378-8F4A0EE58BC1}" type="sibTrans" cxnId="{246F5365-A6A3-4BA6-8A3E-9EBC732D3669}">
      <dgm:prSet/>
      <dgm:spPr/>
      <dgm:t>
        <a:bodyPr/>
        <a:lstStyle/>
        <a:p>
          <a:endParaRPr lang="es-MX"/>
        </a:p>
      </dgm:t>
    </dgm:pt>
    <dgm:pt modelId="{55B0044D-DA95-4232-B4DB-CA0DB76D075F}">
      <dgm:prSet phldrT="[Texto]" custT="1"/>
      <dgm:spPr/>
      <dgm:t>
        <a:bodyPr/>
        <a:lstStyle/>
        <a:p>
          <a:endParaRPr lang="en-US" sz="2100" b="1" dirty="0">
            <a:solidFill>
              <a:schemeClr val="bg2">
                <a:lumMod val="25000"/>
              </a:schemeClr>
            </a:solidFill>
            <a:latin typeface="Arial Narrow" pitchFamily="34" charset="0"/>
            <a:cs typeface="Tahoma" pitchFamily="34" charset="0"/>
          </a:endParaRPr>
        </a:p>
      </dgm:t>
    </dgm:pt>
    <dgm:pt modelId="{29E39F2C-E155-4A50-80E6-5D701468EDD9}" type="parTrans" cxnId="{C3E5D5F9-9654-4B35-A165-D6D8E6CFFDA1}">
      <dgm:prSet/>
      <dgm:spPr/>
      <dgm:t>
        <a:bodyPr/>
        <a:lstStyle/>
        <a:p>
          <a:endParaRPr lang="es-MX"/>
        </a:p>
      </dgm:t>
    </dgm:pt>
    <dgm:pt modelId="{B6F68644-8784-4F3F-8E38-66BDB81B1495}" type="sibTrans" cxnId="{C3E5D5F9-9654-4B35-A165-D6D8E6CFFDA1}">
      <dgm:prSet/>
      <dgm:spPr/>
      <dgm:t>
        <a:bodyPr/>
        <a:lstStyle/>
        <a:p>
          <a:endParaRPr lang="es-MX"/>
        </a:p>
      </dgm:t>
    </dgm:pt>
    <dgm:pt modelId="{CF0143EE-600A-4515-BF9F-1761F08D6283}">
      <dgm:prSet phldrT="[Texto]" custT="1"/>
      <dgm:spPr/>
      <dgm:t>
        <a:bodyPr/>
        <a:lstStyle/>
        <a:p>
          <a:endParaRPr lang="en-US" sz="2300" b="1" dirty="0">
            <a:solidFill>
              <a:schemeClr val="accent3">
                <a:lumMod val="50000"/>
              </a:schemeClr>
            </a:solidFill>
            <a:latin typeface="Arial Narrow" pitchFamily="34" charset="0"/>
            <a:cs typeface="Tahoma" pitchFamily="34" charset="0"/>
          </a:endParaRPr>
        </a:p>
      </dgm:t>
    </dgm:pt>
    <dgm:pt modelId="{1B695034-97B3-45BF-A184-9F4B4CC2BF3D}" type="parTrans" cxnId="{008FEBF1-CE23-4054-98E3-D8D36458D7BC}">
      <dgm:prSet/>
      <dgm:spPr/>
      <dgm:t>
        <a:bodyPr/>
        <a:lstStyle/>
        <a:p>
          <a:endParaRPr lang="es-MX"/>
        </a:p>
      </dgm:t>
    </dgm:pt>
    <dgm:pt modelId="{1DEFB6C9-E46A-4307-8AD4-03D7157A65A4}" type="sibTrans" cxnId="{008FEBF1-CE23-4054-98E3-D8D36458D7BC}">
      <dgm:prSet/>
      <dgm:spPr/>
      <dgm:t>
        <a:bodyPr/>
        <a:lstStyle/>
        <a:p>
          <a:endParaRPr lang="es-MX"/>
        </a:p>
      </dgm:t>
    </dgm:pt>
    <dgm:pt modelId="{7557FC85-4BD8-43B8-AC46-4A38D006745C}" type="pres">
      <dgm:prSet presAssocID="{B478F25E-D237-4991-A678-E20208C94E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259A2C-EC75-4BE0-96B5-72D178961DD8}" type="pres">
      <dgm:prSet presAssocID="{E07F3652-980A-4273-94C8-C89924B7A3D4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2976EEE-B9B0-4D0F-A341-3C1C0CE60F15}" type="pres">
      <dgm:prSet presAssocID="{E07F3652-980A-4273-94C8-C89924B7A3D4}" presName="bgRect" presStyleLbl="node1" presStyleIdx="0" presStyleCnt="3" custScaleY="137023"/>
      <dgm:spPr/>
      <dgm:t>
        <a:bodyPr/>
        <a:lstStyle/>
        <a:p>
          <a:endParaRPr lang="en-US"/>
        </a:p>
      </dgm:t>
    </dgm:pt>
    <dgm:pt modelId="{5235017B-D21F-4087-BF35-FDE96B8F15E4}" type="pres">
      <dgm:prSet presAssocID="{E07F3652-980A-4273-94C8-C89924B7A3D4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9F9605-ABA0-447E-BC80-C1F0DB0C3406}" type="pres">
      <dgm:prSet presAssocID="{E07F3652-980A-4273-94C8-C89924B7A3D4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BB8BC-393D-461B-987E-E7371739AC26}" type="pres">
      <dgm:prSet presAssocID="{E278CE70-D274-41BD-913A-98B9F1E93DD9}" presName="hSp" presStyleCnt="0"/>
      <dgm:spPr/>
      <dgm:t>
        <a:bodyPr/>
        <a:lstStyle/>
        <a:p>
          <a:endParaRPr lang="es-MX"/>
        </a:p>
      </dgm:t>
    </dgm:pt>
    <dgm:pt modelId="{1BEC7E76-EBD8-4FE9-8388-F8BF1C9ADE0C}" type="pres">
      <dgm:prSet presAssocID="{E278CE70-D274-41BD-913A-98B9F1E93DD9}" presName="vProcSp" presStyleCnt="0"/>
      <dgm:spPr/>
      <dgm:t>
        <a:bodyPr/>
        <a:lstStyle/>
        <a:p>
          <a:endParaRPr lang="es-MX"/>
        </a:p>
      </dgm:t>
    </dgm:pt>
    <dgm:pt modelId="{E28F9AA2-3069-4360-A927-95FB6A2F8AF3}" type="pres">
      <dgm:prSet presAssocID="{E278CE70-D274-41BD-913A-98B9F1E93DD9}" presName="vSp1" presStyleCnt="0"/>
      <dgm:spPr/>
      <dgm:t>
        <a:bodyPr/>
        <a:lstStyle/>
        <a:p>
          <a:endParaRPr lang="es-MX"/>
        </a:p>
      </dgm:t>
    </dgm:pt>
    <dgm:pt modelId="{4517C8AC-7861-4573-9245-0B7E133E1980}" type="pres">
      <dgm:prSet presAssocID="{E278CE70-D274-41BD-913A-98B9F1E93DD9}" presName="simulatedConn" presStyleLbl="solidFgAcc1" presStyleIdx="0" presStyleCnt="2"/>
      <dgm:spPr/>
      <dgm:t>
        <a:bodyPr/>
        <a:lstStyle/>
        <a:p>
          <a:endParaRPr lang="es-MX"/>
        </a:p>
      </dgm:t>
    </dgm:pt>
    <dgm:pt modelId="{8B6A6AAF-6E34-4BD0-B608-6F41152E7E52}" type="pres">
      <dgm:prSet presAssocID="{E278CE70-D274-41BD-913A-98B9F1E93DD9}" presName="vSp2" presStyleCnt="0"/>
      <dgm:spPr/>
      <dgm:t>
        <a:bodyPr/>
        <a:lstStyle/>
        <a:p>
          <a:endParaRPr lang="es-MX"/>
        </a:p>
      </dgm:t>
    </dgm:pt>
    <dgm:pt modelId="{744AF248-2831-470D-9360-0ED280871E43}" type="pres">
      <dgm:prSet presAssocID="{E278CE70-D274-41BD-913A-98B9F1E93DD9}" presName="sibTrans" presStyleCnt="0"/>
      <dgm:spPr/>
      <dgm:t>
        <a:bodyPr/>
        <a:lstStyle/>
        <a:p>
          <a:endParaRPr lang="es-MX"/>
        </a:p>
      </dgm:t>
    </dgm:pt>
    <dgm:pt modelId="{AC5A3870-4B88-4950-AA28-063984CA109E}" type="pres">
      <dgm:prSet presAssocID="{4C4E8DEC-9DCA-4EFF-9131-534D4DDE6F54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A5A45DA-1C26-4D0D-B51B-BEE5826A1983}" type="pres">
      <dgm:prSet presAssocID="{4C4E8DEC-9DCA-4EFF-9131-534D4DDE6F54}" presName="bgRect" presStyleLbl="node1" presStyleIdx="1" presStyleCnt="3" custScaleY="137023"/>
      <dgm:spPr/>
      <dgm:t>
        <a:bodyPr/>
        <a:lstStyle/>
        <a:p>
          <a:endParaRPr lang="en-US"/>
        </a:p>
      </dgm:t>
    </dgm:pt>
    <dgm:pt modelId="{900E4DA4-7D81-4FD3-A696-14055AB538F0}" type="pres">
      <dgm:prSet presAssocID="{4C4E8DEC-9DCA-4EFF-9131-534D4DDE6F54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031EE-02FE-43B3-9C78-96BA9232B2A1}" type="pres">
      <dgm:prSet presAssocID="{4C4E8DEC-9DCA-4EFF-9131-534D4DDE6F54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BB8BB6-A227-4920-8B5E-37670B8AD7CF}" type="pres">
      <dgm:prSet presAssocID="{5205F657-E3CE-4935-8CDF-7EF695885815}" presName="hSp" presStyleCnt="0"/>
      <dgm:spPr/>
      <dgm:t>
        <a:bodyPr/>
        <a:lstStyle/>
        <a:p>
          <a:endParaRPr lang="es-MX"/>
        </a:p>
      </dgm:t>
    </dgm:pt>
    <dgm:pt modelId="{3CDA66D0-85ED-44F4-A37E-63E9B9CCB370}" type="pres">
      <dgm:prSet presAssocID="{5205F657-E3CE-4935-8CDF-7EF695885815}" presName="vProcSp" presStyleCnt="0"/>
      <dgm:spPr/>
      <dgm:t>
        <a:bodyPr/>
        <a:lstStyle/>
        <a:p>
          <a:endParaRPr lang="es-MX"/>
        </a:p>
      </dgm:t>
    </dgm:pt>
    <dgm:pt modelId="{E7382BAB-0115-4ACE-A8C0-F96653036890}" type="pres">
      <dgm:prSet presAssocID="{5205F657-E3CE-4935-8CDF-7EF695885815}" presName="vSp1" presStyleCnt="0"/>
      <dgm:spPr/>
      <dgm:t>
        <a:bodyPr/>
        <a:lstStyle/>
        <a:p>
          <a:endParaRPr lang="es-MX"/>
        </a:p>
      </dgm:t>
    </dgm:pt>
    <dgm:pt modelId="{516F7AD2-F395-461F-BF86-B2729AFBB761}" type="pres">
      <dgm:prSet presAssocID="{5205F657-E3CE-4935-8CDF-7EF695885815}" presName="simulatedConn" presStyleLbl="solidFgAcc1" presStyleIdx="1" presStyleCnt="2"/>
      <dgm:spPr/>
      <dgm:t>
        <a:bodyPr/>
        <a:lstStyle/>
        <a:p>
          <a:endParaRPr lang="es-MX"/>
        </a:p>
      </dgm:t>
    </dgm:pt>
    <dgm:pt modelId="{8E1EE333-5790-480F-9E27-C262F7998CC4}" type="pres">
      <dgm:prSet presAssocID="{5205F657-E3CE-4935-8CDF-7EF695885815}" presName="vSp2" presStyleCnt="0"/>
      <dgm:spPr/>
      <dgm:t>
        <a:bodyPr/>
        <a:lstStyle/>
        <a:p>
          <a:endParaRPr lang="es-MX"/>
        </a:p>
      </dgm:t>
    </dgm:pt>
    <dgm:pt modelId="{13F09AA7-4F4A-41A8-B9A9-F9B9B8F1EEB9}" type="pres">
      <dgm:prSet presAssocID="{5205F657-E3CE-4935-8CDF-7EF695885815}" presName="sibTrans" presStyleCnt="0"/>
      <dgm:spPr/>
      <dgm:t>
        <a:bodyPr/>
        <a:lstStyle/>
        <a:p>
          <a:endParaRPr lang="es-MX"/>
        </a:p>
      </dgm:t>
    </dgm:pt>
    <dgm:pt modelId="{BC16B803-DDCD-477D-B90E-DAFA13DD98D8}" type="pres">
      <dgm:prSet presAssocID="{F3A53770-B917-47DB-BB5D-1B9100FE278D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DCCB84F-32F8-4BE0-8F90-135281327FB5}" type="pres">
      <dgm:prSet presAssocID="{F3A53770-B917-47DB-BB5D-1B9100FE278D}" presName="bgRect" presStyleLbl="node1" presStyleIdx="2" presStyleCnt="3" custScaleY="137023" custLinFactNeighborX="-3955" custLinFactNeighborY="-114"/>
      <dgm:spPr/>
      <dgm:t>
        <a:bodyPr/>
        <a:lstStyle/>
        <a:p>
          <a:endParaRPr lang="en-US"/>
        </a:p>
      </dgm:t>
    </dgm:pt>
    <dgm:pt modelId="{B0978DAE-5FDA-49F0-A5AD-D3EE75B9F551}" type="pres">
      <dgm:prSet presAssocID="{F3A53770-B917-47DB-BB5D-1B9100FE278D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D47947-628B-42D8-9187-037FC9AF0FC3}" type="pres">
      <dgm:prSet presAssocID="{F3A53770-B917-47DB-BB5D-1B9100FE278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F63FA7-CB53-43E6-A278-8A72EFAA46C5}" type="presOf" srcId="{F3A53770-B917-47DB-BB5D-1B9100FE278D}" destId="{FDCCB84F-32F8-4BE0-8F90-135281327FB5}" srcOrd="0" destOrd="0" presId="urn:microsoft.com/office/officeart/2005/8/layout/hProcess7#7"/>
    <dgm:cxn modelId="{C59BA3B8-EFA2-417C-A546-3E62FBE762A1}" type="presOf" srcId="{CF0143EE-600A-4515-BF9F-1761F08D6283}" destId="{39D47947-628B-42D8-9187-037FC9AF0FC3}" srcOrd="0" destOrd="0" presId="urn:microsoft.com/office/officeart/2005/8/layout/hProcess7#7"/>
    <dgm:cxn modelId="{74CDA085-6736-45CF-96FE-6CA2487DBD4D}" type="presOf" srcId="{4C4E8DEC-9DCA-4EFF-9131-534D4DDE6F54}" destId="{DA5A45DA-1C26-4D0D-B51B-BEE5826A1983}" srcOrd="0" destOrd="0" presId="urn:microsoft.com/office/officeart/2005/8/layout/hProcess7#7"/>
    <dgm:cxn modelId="{E5044447-867F-4E63-B648-F1F6C5656022}" type="presOf" srcId="{4C4E8DEC-9DCA-4EFF-9131-534D4DDE6F54}" destId="{900E4DA4-7D81-4FD3-A696-14055AB538F0}" srcOrd="1" destOrd="0" presId="urn:microsoft.com/office/officeart/2005/8/layout/hProcess7#7"/>
    <dgm:cxn modelId="{008FEBF1-CE23-4054-98E3-D8D36458D7BC}" srcId="{F3A53770-B917-47DB-BB5D-1B9100FE278D}" destId="{CF0143EE-600A-4515-BF9F-1761F08D6283}" srcOrd="0" destOrd="0" parTransId="{1B695034-97B3-45BF-A184-9F4B4CC2BF3D}" sibTransId="{1DEFB6C9-E46A-4307-8AD4-03D7157A65A4}"/>
    <dgm:cxn modelId="{D461B0F9-842C-478C-A23A-6721C86C878D}" srcId="{B478F25E-D237-4991-A678-E20208C94E7B}" destId="{E07F3652-980A-4273-94C8-C89924B7A3D4}" srcOrd="0" destOrd="0" parTransId="{9D360D1E-F3C6-4F47-9E5A-43C689EE9F53}" sibTransId="{E278CE70-D274-41BD-913A-98B9F1E93DD9}"/>
    <dgm:cxn modelId="{0870E525-9E70-49C8-AB6B-86A63A59D751}" type="presOf" srcId="{6A0C8603-3F43-49F1-856E-38FAA21E34C1}" destId="{849F9605-ABA0-447E-BC80-C1F0DB0C3406}" srcOrd="0" destOrd="1" presId="urn:microsoft.com/office/officeart/2005/8/layout/hProcess7#7"/>
    <dgm:cxn modelId="{5C4570BD-BC33-4A99-8F45-B6A5ACA2AC08}" type="presOf" srcId="{B478F25E-D237-4991-A678-E20208C94E7B}" destId="{7557FC85-4BD8-43B8-AC46-4A38D006745C}" srcOrd="0" destOrd="0" presId="urn:microsoft.com/office/officeart/2005/8/layout/hProcess7#7"/>
    <dgm:cxn modelId="{533D1100-ACE1-4061-937D-0C643104EF45}" type="presOf" srcId="{F3A53770-B917-47DB-BB5D-1B9100FE278D}" destId="{B0978DAE-5FDA-49F0-A5AD-D3EE75B9F551}" srcOrd="1" destOrd="0" presId="urn:microsoft.com/office/officeart/2005/8/layout/hProcess7#7"/>
    <dgm:cxn modelId="{A0DA5482-7E85-4E5A-B2F2-B24BA7249F4D}" type="presOf" srcId="{4183E1E6-2A98-4CD0-910D-3570AF2EB598}" destId="{3DE031EE-02FE-43B3-9C78-96BA9232B2A1}" srcOrd="0" destOrd="1" presId="urn:microsoft.com/office/officeart/2005/8/layout/hProcess7#7"/>
    <dgm:cxn modelId="{44BC89F9-DF2E-4883-B593-9411E3FF19D6}" type="presOf" srcId="{9B2CB6A8-BDAD-49D1-9011-B0DE0592CA38}" destId="{39D47947-628B-42D8-9187-037FC9AF0FC3}" srcOrd="0" destOrd="1" presId="urn:microsoft.com/office/officeart/2005/8/layout/hProcess7#7"/>
    <dgm:cxn modelId="{77997DC5-66FB-4127-B534-21C48BB9D592}" srcId="{B478F25E-D237-4991-A678-E20208C94E7B}" destId="{4C4E8DEC-9DCA-4EFF-9131-534D4DDE6F54}" srcOrd="1" destOrd="0" parTransId="{0C8CE22D-2786-4AE3-B211-19F63292AF78}" sibTransId="{5205F657-E3CE-4935-8CDF-7EF695885815}"/>
    <dgm:cxn modelId="{3CC90F85-B1FA-4136-A1F5-C53C7D03AD29}" type="presOf" srcId="{55B0044D-DA95-4232-B4DB-CA0DB76D075F}" destId="{3DE031EE-02FE-43B3-9C78-96BA9232B2A1}" srcOrd="0" destOrd="0" presId="urn:microsoft.com/office/officeart/2005/8/layout/hProcess7#7"/>
    <dgm:cxn modelId="{C3E5D5F9-9654-4B35-A165-D6D8E6CFFDA1}" srcId="{4C4E8DEC-9DCA-4EFF-9131-534D4DDE6F54}" destId="{55B0044D-DA95-4232-B4DB-CA0DB76D075F}" srcOrd="0" destOrd="0" parTransId="{29E39F2C-E155-4A50-80E6-5D701468EDD9}" sibTransId="{B6F68644-8784-4F3F-8E38-66BDB81B1495}"/>
    <dgm:cxn modelId="{061C7ED2-5055-4CF2-81C5-6F4B5891A4A0}" srcId="{E07F3652-980A-4273-94C8-C89924B7A3D4}" destId="{6A0C8603-3F43-49F1-856E-38FAA21E34C1}" srcOrd="1" destOrd="0" parTransId="{AC853A63-8A66-49DE-BA68-0A619529F92F}" sibTransId="{ED0E6F7B-F9AE-4387-88F7-D2727612A9A0}"/>
    <dgm:cxn modelId="{246F5365-A6A3-4BA6-8A3E-9EBC732D3669}" srcId="{E07F3652-980A-4273-94C8-C89924B7A3D4}" destId="{86544805-DD59-4500-917D-0869AFF85772}" srcOrd="0" destOrd="0" parTransId="{985FDB11-C9E8-485F-B6A8-D54AB9FA092F}" sibTransId="{A9FA8D8C-CF86-471C-B378-8F4A0EE58BC1}"/>
    <dgm:cxn modelId="{50501DB6-F8AA-42B1-B6F4-781EADBA55B6}" srcId="{F3A53770-B917-47DB-BB5D-1B9100FE278D}" destId="{9B2CB6A8-BDAD-49D1-9011-B0DE0592CA38}" srcOrd="1" destOrd="0" parTransId="{C3016C68-A2E1-44F4-8362-84EB3A69A01E}" sibTransId="{D70D4254-A057-49EE-A411-E7E886E940BC}"/>
    <dgm:cxn modelId="{E544ED96-6C51-4D89-8F95-4EADE0C15567}" srcId="{4C4E8DEC-9DCA-4EFF-9131-534D4DDE6F54}" destId="{4183E1E6-2A98-4CD0-910D-3570AF2EB598}" srcOrd="1" destOrd="0" parTransId="{16C08426-6EAE-48CD-87BA-1904EB1E09C7}" sibTransId="{C92928BA-BA3A-4E17-BC49-118BB86C63E9}"/>
    <dgm:cxn modelId="{46628F16-E46B-478C-9D04-ECD8DF76A83D}" srcId="{B478F25E-D237-4991-A678-E20208C94E7B}" destId="{F3A53770-B917-47DB-BB5D-1B9100FE278D}" srcOrd="2" destOrd="0" parTransId="{3CC36E2A-CC43-42B4-88F7-67FFF462F832}" sibTransId="{CA4F65D5-0C6F-488B-B27D-369B0F740035}"/>
    <dgm:cxn modelId="{91A6CB63-FBD7-47F3-948A-3198CD3468FF}" type="presOf" srcId="{E07F3652-980A-4273-94C8-C89924B7A3D4}" destId="{5235017B-D21F-4087-BF35-FDE96B8F15E4}" srcOrd="1" destOrd="0" presId="urn:microsoft.com/office/officeart/2005/8/layout/hProcess7#7"/>
    <dgm:cxn modelId="{2C8FCC0B-1B0F-431F-BA9B-55F92214CBDD}" type="presOf" srcId="{86544805-DD59-4500-917D-0869AFF85772}" destId="{849F9605-ABA0-447E-BC80-C1F0DB0C3406}" srcOrd="0" destOrd="0" presId="urn:microsoft.com/office/officeart/2005/8/layout/hProcess7#7"/>
    <dgm:cxn modelId="{B33507EF-EBA8-4BF7-8A05-0E555EBAC525}" type="presOf" srcId="{E07F3652-980A-4273-94C8-C89924B7A3D4}" destId="{02976EEE-B9B0-4D0F-A341-3C1C0CE60F15}" srcOrd="0" destOrd="0" presId="urn:microsoft.com/office/officeart/2005/8/layout/hProcess7#7"/>
    <dgm:cxn modelId="{805B0B89-077D-4553-AE0D-4EBCF1115BF2}" type="presParOf" srcId="{7557FC85-4BD8-43B8-AC46-4A38D006745C}" destId="{1B259A2C-EC75-4BE0-96B5-72D178961DD8}" srcOrd="0" destOrd="0" presId="urn:microsoft.com/office/officeart/2005/8/layout/hProcess7#7"/>
    <dgm:cxn modelId="{A42D52D2-FB8A-4C95-A022-439547CD875F}" type="presParOf" srcId="{1B259A2C-EC75-4BE0-96B5-72D178961DD8}" destId="{02976EEE-B9B0-4D0F-A341-3C1C0CE60F15}" srcOrd="0" destOrd="0" presId="urn:microsoft.com/office/officeart/2005/8/layout/hProcess7#7"/>
    <dgm:cxn modelId="{DE142E6A-F7E1-4452-A29F-ED1B80D79BB1}" type="presParOf" srcId="{1B259A2C-EC75-4BE0-96B5-72D178961DD8}" destId="{5235017B-D21F-4087-BF35-FDE96B8F15E4}" srcOrd="1" destOrd="0" presId="urn:microsoft.com/office/officeart/2005/8/layout/hProcess7#7"/>
    <dgm:cxn modelId="{1047A4E0-AA39-4612-8B1E-3E458D7A3E69}" type="presParOf" srcId="{1B259A2C-EC75-4BE0-96B5-72D178961DD8}" destId="{849F9605-ABA0-447E-BC80-C1F0DB0C3406}" srcOrd="2" destOrd="0" presId="urn:microsoft.com/office/officeart/2005/8/layout/hProcess7#7"/>
    <dgm:cxn modelId="{256D9A40-5EEC-4F9E-B328-34FF01CD86A5}" type="presParOf" srcId="{7557FC85-4BD8-43B8-AC46-4A38D006745C}" destId="{7FDBB8BC-393D-461B-987E-E7371739AC26}" srcOrd="1" destOrd="0" presId="urn:microsoft.com/office/officeart/2005/8/layout/hProcess7#7"/>
    <dgm:cxn modelId="{E7C49054-99CD-41CA-B624-0B4FA7D790A7}" type="presParOf" srcId="{7557FC85-4BD8-43B8-AC46-4A38D006745C}" destId="{1BEC7E76-EBD8-4FE9-8388-F8BF1C9ADE0C}" srcOrd="2" destOrd="0" presId="urn:microsoft.com/office/officeart/2005/8/layout/hProcess7#7"/>
    <dgm:cxn modelId="{C48E0389-86D8-44C0-B09A-C85C7CB1BD97}" type="presParOf" srcId="{1BEC7E76-EBD8-4FE9-8388-F8BF1C9ADE0C}" destId="{E28F9AA2-3069-4360-A927-95FB6A2F8AF3}" srcOrd="0" destOrd="0" presId="urn:microsoft.com/office/officeart/2005/8/layout/hProcess7#7"/>
    <dgm:cxn modelId="{4E317F77-4BA3-4DD5-AD73-2C6B101E8DD9}" type="presParOf" srcId="{1BEC7E76-EBD8-4FE9-8388-F8BF1C9ADE0C}" destId="{4517C8AC-7861-4573-9245-0B7E133E1980}" srcOrd="1" destOrd="0" presId="urn:microsoft.com/office/officeart/2005/8/layout/hProcess7#7"/>
    <dgm:cxn modelId="{EC2F1563-7A1A-4764-8520-68E767D91BF0}" type="presParOf" srcId="{1BEC7E76-EBD8-4FE9-8388-F8BF1C9ADE0C}" destId="{8B6A6AAF-6E34-4BD0-B608-6F41152E7E52}" srcOrd="2" destOrd="0" presId="urn:microsoft.com/office/officeart/2005/8/layout/hProcess7#7"/>
    <dgm:cxn modelId="{FC188E9F-4C9B-4ABB-9D65-1519CC748362}" type="presParOf" srcId="{7557FC85-4BD8-43B8-AC46-4A38D006745C}" destId="{744AF248-2831-470D-9360-0ED280871E43}" srcOrd="3" destOrd="0" presId="urn:microsoft.com/office/officeart/2005/8/layout/hProcess7#7"/>
    <dgm:cxn modelId="{EFB1D2A8-D125-4E81-BF73-B7CC9FFB88E2}" type="presParOf" srcId="{7557FC85-4BD8-43B8-AC46-4A38D006745C}" destId="{AC5A3870-4B88-4950-AA28-063984CA109E}" srcOrd="4" destOrd="0" presId="urn:microsoft.com/office/officeart/2005/8/layout/hProcess7#7"/>
    <dgm:cxn modelId="{ABC08C48-EB32-4433-AB91-E01B816DAAB1}" type="presParOf" srcId="{AC5A3870-4B88-4950-AA28-063984CA109E}" destId="{DA5A45DA-1C26-4D0D-B51B-BEE5826A1983}" srcOrd="0" destOrd="0" presId="urn:microsoft.com/office/officeart/2005/8/layout/hProcess7#7"/>
    <dgm:cxn modelId="{DD07884F-6C3C-4859-83C2-4645D68DAB58}" type="presParOf" srcId="{AC5A3870-4B88-4950-AA28-063984CA109E}" destId="{900E4DA4-7D81-4FD3-A696-14055AB538F0}" srcOrd="1" destOrd="0" presId="urn:microsoft.com/office/officeart/2005/8/layout/hProcess7#7"/>
    <dgm:cxn modelId="{881DB614-5A9D-4A24-954F-FFF2412E8B62}" type="presParOf" srcId="{AC5A3870-4B88-4950-AA28-063984CA109E}" destId="{3DE031EE-02FE-43B3-9C78-96BA9232B2A1}" srcOrd="2" destOrd="0" presId="urn:microsoft.com/office/officeart/2005/8/layout/hProcess7#7"/>
    <dgm:cxn modelId="{44958EDA-31C8-4B58-A810-8D755F4945BB}" type="presParOf" srcId="{7557FC85-4BD8-43B8-AC46-4A38D006745C}" destId="{69BB8BB6-A227-4920-8B5E-37670B8AD7CF}" srcOrd="5" destOrd="0" presId="urn:microsoft.com/office/officeart/2005/8/layout/hProcess7#7"/>
    <dgm:cxn modelId="{050BA56D-53F3-4B64-97C3-1B6B6ADB2BDA}" type="presParOf" srcId="{7557FC85-4BD8-43B8-AC46-4A38D006745C}" destId="{3CDA66D0-85ED-44F4-A37E-63E9B9CCB370}" srcOrd="6" destOrd="0" presId="urn:microsoft.com/office/officeart/2005/8/layout/hProcess7#7"/>
    <dgm:cxn modelId="{98C054E7-E7D7-486E-955C-543A03F5D732}" type="presParOf" srcId="{3CDA66D0-85ED-44F4-A37E-63E9B9CCB370}" destId="{E7382BAB-0115-4ACE-A8C0-F96653036890}" srcOrd="0" destOrd="0" presId="urn:microsoft.com/office/officeart/2005/8/layout/hProcess7#7"/>
    <dgm:cxn modelId="{24F38E08-C3A2-470D-A22B-8A455EB55E6F}" type="presParOf" srcId="{3CDA66D0-85ED-44F4-A37E-63E9B9CCB370}" destId="{516F7AD2-F395-461F-BF86-B2729AFBB761}" srcOrd="1" destOrd="0" presId="urn:microsoft.com/office/officeart/2005/8/layout/hProcess7#7"/>
    <dgm:cxn modelId="{9F84BCE5-7998-49D6-BC6B-7AAC22EFDA1E}" type="presParOf" srcId="{3CDA66D0-85ED-44F4-A37E-63E9B9CCB370}" destId="{8E1EE333-5790-480F-9E27-C262F7998CC4}" srcOrd="2" destOrd="0" presId="urn:microsoft.com/office/officeart/2005/8/layout/hProcess7#7"/>
    <dgm:cxn modelId="{5BF3DE04-CEFF-46C9-BEE1-2F72369073A3}" type="presParOf" srcId="{7557FC85-4BD8-43B8-AC46-4A38D006745C}" destId="{13F09AA7-4F4A-41A8-B9A9-F9B9B8F1EEB9}" srcOrd="7" destOrd="0" presId="urn:microsoft.com/office/officeart/2005/8/layout/hProcess7#7"/>
    <dgm:cxn modelId="{4266F13C-4E5E-43CC-A95D-542036B45391}" type="presParOf" srcId="{7557FC85-4BD8-43B8-AC46-4A38D006745C}" destId="{BC16B803-DDCD-477D-B90E-DAFA13DD98D8}" srcOrd="8" destOrd="0" presId="urn:microsoft.com/office/officeart/2005/8/layout/hProcess7#7"/>
    <dgm:cxn modelId="{EFC1F72A-A240-4E84-9C59-082A7F02CA72}" type="presParOf" srcId="{BC16B803-DDCD-477D-B90E-DAFA13DD98D8}" destId="{FDCCB84F-32F8-4BE0-8F90-135281327FB5}" srcOrd="0" destOrd="0" presId="urn:microsoft.com/office/officeart/2005/8/layout/hProcess7#7"/>
    <dgm:cxn modelId="{B1BEC33A-5FB4-4639-9132-2921B06165CB}" type="presParOf" srcId="{BC16B803-DDCD-477D-B90E-DAFA13DD98D8}" destId="{B0978DAE-5FDA-49F0-A5AD-D3EE75B9F551}" srcOrd="1" destOrd="0" presId="urn:microsoft.com/office/officeart/2005/8/layout/hProcess7#7"/>
    <dgm:cxn modelId="{C9F62C88-4FE0-498C-AFAE-373FBC43ACBF}" type="presParOf" srcId="{BC16B803-DDCD-477D-B90E-DAFA13DD98D8}" destId="{39D47947-628B-42D8-9187-037FC9AF0FC3}" srcOrd="2" destOrd="0" presId="urn:microsoft.com/office/officeart/2005/8/layout/hProcess7#7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25CA5C2-720E-4E2D-BE66-3DF2D2E69A22}" type="doc">
      <dgm:prSet loTypeId="urn:microsoft.com/office/officeart/2005/8/layout/chevron2" loCatId="process" qsTypeId="urn:microsoft.com/office/officeart/2005/8/quickstyle/3d2" qsCatId="3D" csTypeId="urn:microsoft.com/office/officeart/2005/8/colors/colorful1#6" csCatId="colorful" phldr="1"/>
      <dgm:spPr/>
      <dgm:t>
        <a:bodyPr/>
        <a:lstStyle/>
        <a:p>
          <a:endParaRPr lang="es-MX"/>
        </a:p>
      </dgm:t>
    </dgm:pt>
    <dgm:pt modelId="{2DBCE993-D983-4C58-91FD-E3ED5E3D49AC}">
      <dgm:prSet/>
      <dgm:spPr/>
      <dgm:t>
        <a:bodyPr/>
        <a:lstStyle/>
        <a:p>
          <a:pPr rtl="0"/>
          <a:r>
            <a:rPr lang="es-ES" dirty="0" smtClean="0">
              <a:latin typeface="Antique Olive Compact" pitchFamily="34" charset="0"/>
            </a:rPr>
            <a:t>1</a:t>
          </a:r>
          <a:endParaRPr lang="es-MX" dirty="0">
            <a:latin typeface="Antique Olive Compact" pitchFamily="34" charset="0"/>
          </a:endParaRPr>
        </a:p>
      </dgm:t>
    </dgm:pt>
    <dgm:pt modelId="{73BB4FC2-9B88-45B8-8199-7E69FF9A155B}" type="parTrans" cxnId="{0DF9E5FF-33AC-4C6A-8636-6ECEE4EBF4B1}">
      <dgm:prSet/>
      <dgm:spPr/>
      <dgm:t>
        <a:bodyPr/>
        <a:lstStyle/>
        <a:p>
          <a:endParaRPr lang="es-MX"/>
        </a:p>
      </dgm:t>
    </dgm:pt>
    <dgm:pt modelId="{4836DFA9-9318-4716-A29D-480115B9CE28}" type="sibTrans" cxnId="{0DF9E5FF-33AC-4C6A-8636-6ECEE4EBF4B1}">
      <dgm:prSet/>
      <dgm:spPr/>
      <dgm:t>
        <a:bodyPr/>
        <a:lstStyle/>
        <a:p>
          <a:endParaRPr lang="es-MX"/>
        </a:p>
      </dgm:t>
    </dgm:pt>
    <dgm:pt modelId="{8B221EFC-977B-4675-80EB-F45919BAED61}">
      <dgm:prSet custT="1"/>
      <dgm:spPr/>
      <dgm:t>
        <a:bodyPr/>
        <a:lstStyle/>
        <a:p>
          <a:pPr rtl="0"/>
          <a:r>
            <a:rPr lang="es-ES" sz="2000" dirty="0" smtClean="0">
              <a:latin typeface="Antique Olive Compact" pitchFamily="34" charset="0"/>
            </a:rPr>
            <a:t>2</a:t>
          </a:r>
          <a:endParaRPr lang="es-MX" sz="2000" dirty="0">
            <a:latin typeface="Antique Olive Compact" pitchFamily="34" charset="0"/>
          </a:endParaRPr>
        </a:p>
      </dgm:t>
    </dgm:pt>
    <dgm:pt modelId="{3345E7E3-E376-4B23-8166-3428609944F5}" type="parTrans" cxnId="{0B3C5EC9-8E48-477A-A013-33E15030A3F5}">
      <dgm:prSet/>
      <dgm:spPr/>
      <dgm:t>
        <a:bodyPr/>
        <a:lstStyle/>
        <a:p>
          <a:endParaRPr lang="es-MX"/>
        </a:p>
      </dgm:t>
    </dgm:pt>
    <dgm:pt modelId="{9D3DC531-257E-439C-A77B-E4FF94CCD05B}" type="sibTrans" cxnId="{0B3C5EC9-8E48-477A-A013-33E15030A3F5}">
      <dgm:prSet/>
      <dgm:spPr/>
      <dgm:t>
        <a:bodyPr/>
        <a:lstStyle/>
        <a:p>
          <a:endParaRPr lang="es-MX"/>
        </a:p>
      </dgm:t>
    </dgm:pt>
    <dgm:pt modelId="{3DDD54DA-B000-4F62-8B64-FDE9503475AF}">
      <dgm:prSet custT="1"/>
      <dgm:spPr/>
      <dgm:t>
        <a:bodyPr/>
        <a:lstStyle/>
        <a:p>
          <a:pPr rtl="0"/>
          <a:r>
            <a:rPr lang="es-ES" sz="1800" dirty="0" smtClean="0">
              <a:latin typeface="Antique Olive Compact" pitchFamily="34" charset="0"/>
            </a:rPr>
            <a:t>3</a:t>
          </a:r>
          <a:endParaRPr lang="es-MX" sz="1800" dirty="0">
            <a:latin typeface="Antique Olive Compact" pitchFamily="34" charset="0"/>
          </a:endParaRPr>
        </a:p>
      </dgm:t>
    </dgm:pt>
    <dgm:pt modelId="{4A4D87C3-CC34-4386-86B3-691F8CA4A337}" type="parTrans" cxnId="{7F51C028-C57D-4048-A1FE-2B0C63D35509}">
      <dgm:prSet/>
      <dgm:spPr/>
      <dgm:t>
        <a:bodyPr/>
        <a:lstStyle/>
        <a:p>
          <a:endParaRPr lang="es-MX"/>
        </a:p>
      </dgm:t>
    </dgm:pt>
    <dgm:pt modelId="{9719B666-35DF-4B3F-889C-85B75D4592E8}" type="sibTrans" cxnId="{7F51C028-C57D-4048-A1FE-2B0C63D35509}">
      <dgm:prSet/>
      <dgm:spPr/>
      <dgm:t>
        <a:bodyPr/>
        <a:lstStyle/>
        <a:p>
          <a:endParaRPr lang="es-MX"/>
        </a:p>
      </dgm:t>
    </dgm:pt>
    <dgm:pt modelId="{A935F882-2050-4A6E-931E-535F9C4AC7C3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2CBC869C-8A6D-4241-B8E5-738D9DD2FB4F}" type="parTrans" cxnId="{8B8599F3-E0F3-4D5A-93C4-E229750ABFEC}">
      <dgm:prSet/>
      <dgm:spPr/>
      <dgm:t>
        <a:bodyPr/>
        <a:lstStyle/>
        <a:p>
          <a:endParaRPr lang="es-MX"/>
        </a:p>
      </dgm:t>
    </dgm:pt>
    <dgm:pt modelId="{7018D2DB-9A4E-4CC2-ABA9-F930E9F68657}" type="sibTrans" cxnId="{8B8599F3-E0F3-4D5A-93C4-E229750ABFEC}">
      <dgm:prSet/>
      <dgm:spPr/>
      <dgm:t>
        <a:bodyPr/>
        <a:lstStyle/>
        <a:p>
          <a:endParaRPr lang="es-MX"/>
        </a:p>
      </dgm:t>
    </dgm:pt>
    <dgm:pt modelId="{B4FDBA8C-F589-4BF8-AAC4-F43821F4AC35}">
      <dgm:prSet custT="1"/>
      <dgm:spPr/>
      <dgm:t>
        <a:bodyPr/>
        <a:lstStyle/>
        <a:p>
          <a:pPr rtl="0"/>
          <a:r>
            <a:rPr lang="es-MX" sz="1800" b="1" dirty="0" smtClean="0">
              <a:solidFill>
                <a:srgbClr val="C00000"/>
              </a:solidFill>
              <a:latin typeface="Arial Narrow" pitchFamily="34" charset="0"/>
            </a:rPr>
            <a:t>Avisar a tu supervisor con mínimo 24 horas de anticipación para que se cuente como falta sencilla.</a:t>
          </a:r>
          <a:endParaRPr lang="es-MX" sz="1800" b="1" dirty="0">
            <a:solidFill>
              <a:srgbClr val="C00000"/>
            </a:solidFill>
            <a:latin typeface="Arial Narrow" pitchFamily="34" charset="0"/>
          </a:endParaRPr>
        </a:p>
      </dgm:t>
    </dgm:pt>
    <dgm:pt modelId="{65DEAE47-389C-41FB-9AAC-BC292A79F160}" type="parTrans" cxnId="{6E2BE527-6872-4F25-87AC-B1A83D001B6A}">
      <dgm:prSet/>
      <dgm:spPr/>
      <dgm:t>
        <a:bodyPr/>
        <a:lstStyle/>
        <a:p>
          <a:endParaRPr lang="es-MX"/>
        </a:p>
      </dgm:t>
    </dgm:pt>
    <dgm:pt modelId="{45299051-1998-44AD-A6C7-A020614EE42B}" type="sibTrans" cxnId="{6E2BE527-6872-4F25-87AC-B1A83D001B6A}">
      <dgm:prSet/>
      <dgm:spPr/>
      <dgm:t>
        <a:bodyPr/>
        <a:lstStyle/>
        <a:p>
          <a:endParaRPr lang="es-MX"/>
        </a:p>
      </dgm:t>
    </dgm:pt>
    <dgm:pt modelId="{429F6B43-ED7C-4FF2-97B4-286A83A22F10}">
      <dgm:prSet custT="1"/>
      <dgm:spPr/>
      <dgm:t>
        <a:bodyPr/>
        <a:lstStyle/>
        <a:p>
          <a:pPr rtl="0"/>
          <a:r>
            <a:rPr lang="es-MX" sz="1800" b="1" dirty="0" smtClean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Pide cambio de guardia con algún compañero del mismo genero.</a:t>
          </a:r>
          <a:endParaRPr lang="es-MX" sz="1800" b="1" dirty="0">
            <a:solidFill>
              <a:schemeClr val="accent3">
                <a:lumMod val="50000"/>
              </a:schemeClr>
            </a:solidFill>
            <a:latin typeface="Arial Narrow" pitchFamily="34" charset="0"/>
          </a:endParaRPr>
        </a:p>
      </dgm:t>
    </dgm:pt>
    <dgm:pt modelId="{CAB160FE-5654-4D6D-9705-7B51F900E739}" type="parTrans" cxnId="{4221E7F2-CD22-4DB5-8499-38C220ECE57D}">
      <dgm:prSet/>
      <dgm:spPr/>
      <dgm:t>
        <a:bodyPr/>
        <a:lstStyle/>
        <a:p>
          <a:endParaRPr lang="es-MX"/>
        </a:p>
      </dgm:t>
    </dgm:pt>
    <dgm:pt modelId="{D948AF87-370A-4374-80FF-7917EACA314E}" type="sibTrans" cxnId="{4221E7F2-CD22-4DB5-8499-38C220ECE57D}">
      <dgm:prSet/>
      <dgm:spPr/>
      <dgm:t>
        <a:bodyPr/>
        <a:lstStyle/>
        <a:p>
          <a:endParaRPr lang="es-MX"/>
        </a:p>
      </dgm:t>
    </dgm:pt>
    <dgm:pt modelId="{FFFC5FDC-FA3F-4BB7-9A0A-692CDDD1A52F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435A4BFF-442C-41F3-9EDD-615879FF5B98}" type="parTrans" cxnId="{EB0B3671-D2D5-46C1-A547-48F7C0F62AEF}">
      <dgm:prSet/>
      <dgm:spPr/>
      <dgm:t>
        <a:bodyPr/>
        <a:lstStyle/>
        <a:p>
          <a:endParaRPr lang="es-MX"/>
        </a:p>
      </dgm:t>
    </dgm:pt>
    <dgm:pt modelId="{E149A6D8-59CF-4A7B-B135-9940AEB51E98}" type="sibTrans" cxnId="{EB0B3671-D2D5-46C1-A547-48F7C0F62AEF}">
      <dgm:prSet/>
      <dgm:spPr/>
      <dgm:t>
        <a:bodyPr/>
        <a:lstStyle/>
        <a:p>
          <a:endParaRPr lang="es-MX"/>
        </a:p>
      </dgm:t>
    </dgm:pt>
    <dgm:pt modelId="{56636603-7212-426F-95ED-B25250EA3345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3149A575-E95E-4294-A0D4-A17B7612B64B}" type="parTrans" cxnId="{6DB3E6C5-8616-458F-AB73-5F23FE7494DE}">
      <dgm:prSet/>
      <dgm:spPr/>
      <dgm:t>
        <a:bodyPr/>
        <a:lstStyle/>
        <a:p>
          <a:endParaRPr lang="es-MX"/>
        </a:p>
      </dgm:t>
    </dgm:pt>
    <dgm:pt modelId="{4A0287DB-6ECD-4276-B8D3-90C0471C13AC}" type="sibTrans" cxnId="{6DB3E6C5-8616-458F-AB73-5F23FE7494DE}">
      <dgm:prSet/>
      <dgm:spPr/>
      <dgm:t>
        <a:bodyPr/>
        <a:lstStyle/>
        <a:p>
          <a:endParaRPr lang="es-MX"/>
        </a:p>
      </dgm:t>
    </dgm:pt>
    <dgm:pt modelId="{9615E200-3D14-4743-B526-316DE99E6F16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A573ED37-9D77-46EC-BFB6-5B1DF9743111}" type="parTrans" cxnId="{86C13BB4-1938-4436-B2DC-657635111E85}">
      <dgm:prSet/>
      <dgm:spPr/>
      <dgm:t>
        <a:bodyPr/>
        <a:lstStyle/>
        <a:p>
          <a:endParaRPr lang="es-MX"/>
        </a:p>
      </dgm:t>
    </dgm:pt>
    <dgm:pt modelId="{3E029262-18D0-438B-B14E-FE45C07B2428}" type="sibTrans" cxnId="{86C13BB4-1938-4436-B2DC-657635111E85}">
      <dgm:prSet/>
      <dgm:spPr/>
      <dgm:t>
        <a:bodyPr/>
        <a:lstStyle/>
        <a:p>
          <a:endParaRPr lang="es-MX"/>
        </a:p>
      </dgm:t>
    </dgm:pt>
    <dgm:pt modelId="{5D51E6F6-5768-4053-9641-2AF7F24CA0DC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EF43F796-9EF1-4225-A3C6-FB3992A458BC}" type="parTrans" cxnId="{BE4AC9F4-AD0B-47E5-82D5-C39A58EAA2C8}">
      <dgm:prSet/>
      <dgm:spPr/>
      <dgm:t>
        <a:bodyPr/>
        <a:lstStyle/>
        <a:p>
          <a:endParaRPr lang="es-MX"/>
        </a:p>
      </dgm:t>
    </dgm:pt>
    <dgm:pt modelId="{311CBE9F-5C2B-4148-84F9-0CB4CE3163AE}" type="sibTrans" cxnId="{BE4AC9F4-AD0B-47E5-82D5-C39A58EAA2C8}">
      <dgm:prSet/>
      <dgm:spPr/>
      <dgm:t>
        <a:bodyPr/>
        <a:lstStyle/>
        <a:p>
          <a:endParaRPr lang="es-MX"/>
        </a:p>
      </dgm:t>
    </dgm:pt>
    <dgm:pt modelId="{6CBC776A-6903-4687-89C0-BF3FEE1A7FCB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4BF09DC3-2DD1-4F95-98E0-32D68FC0337E}" type="parTrans" cxnId="{21B618D9-B5C8-443C-8AEE-1A11E25A12B4}">
      <dgm:prSet/>
      <dgm:spPr/>
      <dgm:t>
        <a:bodyPr/>
        <a:lstStyle/>
        <a:p>
          <a:endParaRPr lang="es-MX"/>
        </a:p>
      </dgm:t>
    </dgm:pt>
    <dgm:pt modelId="{071A1D5A-E3F8-4A04-8119-B88ACAD0F0F5}" type="sibTrans" cxnId="{21B618D9-B5C8-443C-8AEE-1A11E25A12B4}">
      <dgm:prSet/>
      <dgm:spPr/>
      <dgm:t>
        <a:bodyPr/>
        <a:lstStyle/>
        <a:p>
          <a:endParaRPr lang="es-MX"/>
        </a:p>
      </dgm:t>
    </dgm:pt>
    <dgm:pt modelId="{DEEE4E5C-6401-4C30-BB4E-5B2E9DE00FC7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C56046B9-4147-452C-921F-620C2EB88E3A}" type="parTrans" cxnId="{CFDC0D78-31C6-44DA-A6A9-055FE991CD98}">
      <dgm:prSet/>
      <dgm:spPr/>
      <dgm:t>
        <a:bodyPr/>
        <a:lstStyle/>
        <a:p>
          <a:endParaRPr lang="es-MX"/>
        </a:p>
      </dgm:t>
    </dgm:pt>
    <dgm:pt modelId="{2A3715BC-F605-4340-9FD0-8D6E3AEED3D5}" type="sibTrans" cxnId="{CFDC0D78-31C6-44DA-A6A9-055FE991CD98}">
      <dgm:prSet/>
      <dgm:spPr/>
      <dgm:t>
        <a:bodyPr/>
        <a:lstStyle/>
        <a:p>
          <a:endParaRPr lang="es-MX"/>
        </a:p>
      </dgm:t>
    </dgm:pt>
    <dgm:pt modelId="{67DC987A-68D4-4623-BEC7-E2189E8E5383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CCC999A9-B3A3-4AE9-8B3D-97CA114E350D}" type="parTrans" cxnId="{E4BF461B-35AB-4196-9063-4B32F3AF5F82}">
      <dgm:prSet/>
      <dgm:spPr/>
      <dgm:t>
        <a:bodyPr/>
        <a:lstStyle/>
        <a:p>
          <a:endParaRPr lang="es-MX"/>
        </a:p>
      </dgm:t>
    </dgm:pt>
    <dgm:pt modelId="{01D63DEE-BE0C-4E2F-B0CC-B2D4FB85584B}" type="sibTrans" cxnId="{E4BF461B-35AB-4196-9063-4B32F3AF5F82}">
      <dgm:prSet/>
      <dgm:spPr/>
      <dgm:t>
        <a:bodyPr/>
        <a:lstStyle/>
        <a:p>
          <a:endParaRPr lang="es-MX"/>
        </a:p>
      </dgm:t>
    </dgm:pt>
    <dgm:pt modelId="{8F53B469-907D-49F7-851C-58DB4A8DA107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EEA13C92-D570-4308-A4E1-05737E750B1F}" type="parTrans" cxnId="{28469212-2B47-46E6-84BF-609F04318E3A}">
      <dgm:prSet/>
      <dgm:spPr/>
      <dgm:t>
        <a:bodyPr/>
        <a:lstStyle/>
        <a:p>
          <a:endParaRPr lang="es-MX"/>
        </a:p>
      </dgm:t>
    </dgm:pt>
    <dgm:pt modelId="{9E3BDCA1-A5A3-448F-890E-68DA8578DCEA}" type="sibTrans" cxnId="{28469212-2B47-46E6-84BF-609F04318E3A}">
      <dgm:prSet/>
      <dgm:spPr/>
      <dgm:t>
        <a:bodyPr/>
        <a:lstStyle/>
        <a:p>
          <a:endParaRPr lang="es-MX"/>
        </a:p>
      </dgm:t>
    </dgm:pt>
    <dgm:pt modelId="{BFC023BB-160C-4C76-826C-E77AAAA8383D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ACBA75B1-BA9E-4757-A753-B01D21C73847}" type="parTrans" cxnId="{61152A07-36D3-46AA-B2EF-D8D859CF25FF}">
      <dgm:prSet/>
      <dgm:spPr/>
      <dgm:t>
        <a:bodyPr/>
        <a:lstStyle/>
        <a:p>
          <a:endParaRPr lang="es-MX"/>
        </a:p>
      </dgm:t>
    </dgm:pt>
    <dgm:pt modelId="{32821851-3EAB-4228-9046-46F255C35E39}" type="sibTrans" cxnId="{61152A07-36D3-46AA-B2EF-D8D859CF25FF}">
      <dgm:prSet/>
      <dgm:spPr/>
      <dgm:t>
        <a:bodyPr/>
        <a:lstStyle/>
        <a:p>
          <a:endParaRPr lang="es-MX"/>
        </a:p>
      </dgm:t>
    </dgm:pt>
    <dgm:pt modelId="{8D4CC226-CBB3-4E24-BF68-2A71A539105C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505E02AF-4920-4E0F-8B89-2E91FD2475BF}" type="sibTrans" cxnId="{0A95114D-2C35-40FE-A401-682B1F76ABD2}">
      <dgm:prSet/>
      <dgm:spPr/>
      <dgm:t>
        <a:bodyPr/>
        <a:lstStyle/>
        <a:p>
          <a:endParaRPr lang="es-MX"/>
        </a:p>
      </dgm:t>
    </dgm:pt>
    <dgm:pt modelId="{6BFBCD6B-C425-457A-A7FC-6BCD577F3ECC}" type="parTrans" cxnId="{0A95114D-2C35-40FE-A401-682B1F76ABD2}">
      <dgm:prSet/>
      <dgm:spPr/>
      <dgm:t>
        <a:bodyPr/>
        <a:lstStyle/>
        <a:p>
          <a:endParaRPr lang="es-MX"/>
        </a:p>
      </dgm:t>
    </dgm:pt>
    <dgm:pt modelId="{4D479129-94E8-475F-9A8A-B9EAF62BFA5F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6C6CA05A-C802-4911-A68F-4EA3926F7E9B}" type="sibTrans" cxnId="{8DF2DE3D-453F-47AE-8BDA-5BC0A93AA4B9}">
      <dgm:prSet/>
      <dgm:spPr/>
      <dgm:t>
        <a:bodyPr/>
        <a:lstStyle/>
        <a:p>
          <a:endParaRPr lang="es-MX"/>
        </a:p>
      </dgm:t>
    </dgm:pt>
    <dgm:pt modelId="{F698D334-99D8-4CC4-9536-1B7C883E2264}" type="parTrans" cxnId="{8DF2DE3D-453F-47AE-8BDA-5BC0A93AA4B9}">
      <dgm:prSet/>
      <dgm:spPr/>
      <dgm:t>
        <a:bodyPr/>
        <a:lstStyle/>
        <a:p>
          <a:endParaRPr lang="es-MX"/>
        </a:p>
      </dgm:t>
    </dgm:pt>
    <dgm:pt modelId="{E46F2890-4732-45FD-A076-69CE5C3C7F9C}">
      <dgm:prSet custT="1"/>
      <dgm:spPr/>
      <dgm:t>
        <a:bodyPr/>
        <a:lstStyle/>
        <a:p>
          <a:pPr rtl="0"/>
          <a:r>
            <a:rPr lang="es-ES" sz="1800" dirty="0" smtClean="0">
              <a:latin typeface="Antique Olive Compact" pitchFamily="34" charset="0"/>
            </a:rPr>
            <a:t>4</a:t>
          </a:r>
          <a:endParaRPr lang="es-MX" sz="1800" dirty="0">
            <a:latin typeface="Antique Olive Compact" pitchFamily="34" charset="0"/>
          </a:endParaRPr>
        </a:p>
      </dgm:t>
    </dgm:pt>
    <dgm:pt modelId="{B5CDEA69-E67B-4EF3-B0F3-A3F78E48208E}" type="parTrans" cxnId="{FDB86B94-BC1A-487D-84B6-6F0CCB6C0E7D}">
      <dgm:prSet/>
      <dgm:spPr/>
      <dgm:t>
        <a:bodyPr/>
        <a:lstStyle/>
        <a:p>
          <a:endParaRPr lang="es-MX"/>
        </a:p>
      </dgm:t>
    </dgm:pt>
    <dgm:pt modelId="{E8E4FB0C-FD04-419C-8C7A-F17590147CF4}" type="sibTrans" cxnId="{FDB86B94-BC1A-487D-84B6-6F0CCB6C0E7D}">
      <dgm:prSet/>
      <dgm:spPr/>
      <dgm:t>
        <a:bodyPr/>
        <a:lstStyle/>
        <a:p>
          <a:endParaRPr lang="es-MX"/>
        </a:p>
      </dgm:t>
    </dgm:pt>
    <dgm:pt modelId="{82F543A2-87E5-4C58-9DA3-E74172930FCC}">
      <dgm:prSet custT="1"/>
      <dgm:spPr/>
      <dgm:t>
        <a:bodyPr/>
        <a:lstStyle/>
        <a:p>
          <a:pPr rtl="0"/>
          <a:r>
            <a:rPr lang="es-MX" sz="1800" b="1" dirty="0" smtClean="0">
              <a:solidFill>
                <a:srgbClr val="0070C0"/>
              </a:solidFill>
              <a:latin typeface="Arial Narrow" pitchFamily="34" charset="0"/>
            </a:rPr>
            <a:t>Pídelo a cuenta de vacaciones  a  tu supervisor.</a:t>
          </a:r>
          <a:endParaRPr lang="es-MX" sz="1800" b="1" dirty="0">
            <a:solidFill>
              <a:srgbClr val="0070C0"/>
            </a:solidFill>
            <a:latin typeface="Arial Narrow" pitchFamily="34" charset="0"/>
          </a:endParaRPr>
        </a:p>
      </dgm:t>
    </dgm:pt>
    <dgm:pt modelId="{DA3127B4-C1C1-4D9B-ABC0-DE51F5904F10}" type="parTrans" cxnId="{1114E59F-AFA5-4217-97F0-E2FE25064B6F}">
      <dgm:prSet/>
      <dgm:spPr/>
      <dgm:t>
        <a:bodyPr/>
        <a:lstStyle/>
        <a:p>
          <a:endParaRPr lang="es-MX"/>
        </a:p>
      </dgm:t>
    </dgm:pt>
    <dgm:pt modelId="{70666934-81EC-463A-A47C-784171622425}" type="sibTrans" cxnId="{1114E59F-AFA5-4217-97F0-E2FE25064B6F}">
      <dgm:prSet/>
      <dgm:spPr/>
      <dgm:t>
        <a:bodyPr/>
        <a:lstStyle/>
        <a:p>
          <a:endParaRPr lang="es-MX"/>
        </a:p>
      </dgm:t>
    </dgm:pt>
    <dgm:pt modelId="{9128D899-50BF-405C-A98B-7C426D1A596D}">
      <dgm:prSet custT="1"/>
      <dgm:spPr/>
      <dgm:t>
        <a:bodyPr/>
        <a:lstStyle/>
        <a:p>
          <a:pPr rtl="0"/>
          <a:r>
            <a:rPr lang="es-MX" sz="1800" b="1" dirty="0" smtClean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Trabajar un turno  (tiempo compensado) antes de tu día programado. </a:t>
          </a:r>
          <a:endParaRPr lang="es-MX" sz="1800" b="1" dirty="0">
            <a:solidFill>
              <a:schemeClr val="accent4">
                <a:lumMod val="50000"/>
              </a:schemeClr>
            </a:solidFill>
            <a:latin typeface="Arial Narrow" pitchFamily="34" charset="0"/>
          </a:endParaRPr>
        </a:p>
      </dgm:t>
    </dgm:pt>
    <dgm:pt modelId="{35891222-D4D2-47F4-8A0D-DEA4F2FD07D5}" type="parTrans" cxnId="{180D83B0-333C-43C9-9CF8-42AED4591F3C}">
      <dgm:prSet/>
      <dgm:spPr/>
      <dgm:t>
        <a:bodyPr/>
        <a:lstStyle/>
        <a:p>
          <a:endParaRPr lang="es-MX"/>
        </a:p>
      </dgm:t>
    </dgm:pt>
    <dgm:pt modelId="{325F65BB-A11F-4E7B-BE4A-FDC3EEFC9FFE}" type="sibTrans" cxnId="{180D83B0-333C-43C9-9CF8-42AED4591F3C}">
      <dgm:prSet/>
      <dgm:spPr/>
      <dgm:t>
        <a:bodyPr/>
        <a:lstStyle/>
        <a:p>
          <a:endParaRPr lang="es-MX"/>
        </a:p>
      </dgm:t>
    </dgm:pt>
    <dgm:pt modelId="{C5AD578A-4210-46B5-885B-3652E1427D68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F04B3806-CA53-4466-A892-E9A3B4568FE2}" type="parTrans" cxnId="{A8A0F4CF-23F5-453D-9973-12E604CC1071}">
      <dgm:prSet/>
      <dgm:spPr/>
      <dgm:t>
        <a:bodyPr/>
        <a:lstStyle/>
        <a:p>
          <a:endParaRPr lang="es-MX"/>
        </a:p>
      </dgm:t>
    </dgm:pt>
    <dgm:pt modelId="{19E6F54F-C849-49E5-9FB8-033B61AF683F}" type="sibTrans" cxnId="{A8A0F4CF-23F5-453D-9973-12E604CC1071}">
      <dgm:prSet/>
      <dgm:spPr/>
      <dgm:t>
        <a:bodyPr/>
        <a:lstStyle/>
        <a:p>
          <a:endParaRPr lang="es-MX"/>
        </a:p>
      </dgm:t>
    </dgm:pt>
    <dgm:pt modelId="{D1C0D4E8-B5DC-4782-8560-E79E2CB2933D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96A14B22-4623-45A7-B230-C20793F7A554}" type="parTrans" cxnId="{9C189633-6B61-4A46-8963-3C0D2152EFD4}">
      <dgm:prSet/>
      <dgm:spPr/>
      <dgm:t>
        <a:bodyPr/>
        <a:lstStyle/>
        <a:p>
          <a:endParaRPr lang="es-MX"/>
        </a:p>
      </dgm:t>
    </dgm:pt>
    <dgm:pt modelId="{58CB9244-59E1-42D5-94CE-BF6479CAD0E9}" type="sibTrans" cxnId="{9C189633-6B61-4A46-8963-3C0D2152EFD4}">
      <dgm:prSet/>
      <dgm:spPr/>
      <dgm:t>
        <a:bodyPr/>
        <a:lstStyle/>
        <a:p>
          <a:endParaRPr lang="es-MX"/>
        </a:p>
      </dgm:t>
    </dgm:pt>
    <dgm:pt modelId="{2A9FF102-5B4C-46AD-BB56-731FCE84F730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5B49D6D7-068F-4D5D-B41A-8277D3A853BE}" type="parTrans" cxnId="{D0B5E376-BB05-491A-A8B1-32B52E9C434C}">
      <dgm:prSet/>
      <dgm:spPr/>
      <dgm:t>
        <a:bodyPr/>
        <a:lstStyle/>
        <a:p>
          <a:endParaRPr lang="es-MX"/>
        </a:p>
      </dgm:t>
    </dgm:pt>
    <dgm:pt modelId="{B09AA5D5-0548-4AD0-98A1-4A140B37DFA9}" type="sibTrans" cxnId="{D0B5E376-BB05-491A-A8B1-32B52E9C434C}">
      <dgm:prSet/>
      <dgm:spPr/>
      <dgm:t>
        <a:bodyPr/>
        <a:lstStyle/>
        <a:p>
          <a:endParaRPr lang="es-MX"/>
        </a:p>
      </dgm:t>
    </dgm:pt>
    <dgm:pt modelId="{496C5A9D-5206-4B95-8741-BDEB72E31015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A299D249-00D5-48E6-9668-95EA6589062C}" type="parTrans" cxnId="{475E5981-5481-4760-A87B-4A53B4499824}">
      <dgm:prSet/>
      <dgm:spPr/>
      <dgm:t>
        <a:bodyPr/>
        <a:lstStyle/>
        <a:p>
          <a:endParaRPr lang="es-MX"/>
        </a:p>
      </dgm:t>
    </dgm:pt>
    <dgm:pt modelId="{90E0D2BB-C839-4AA8-8455-8EEC154CA04F}" type="sibTrans" cxnId="{475E5981-5481-4760-A87B-4A53B4499824}">
      <dgm:prSet/>
      <dgm:spPr/>
      <dgm:t>
        <a:bodyPr/>
        <a:lstStyle/>
        <a:p>
          <a:endParaRPr lang="es-MX"/>
        </a:p>
      </dgm:t>
    </dgm:pt>
    <dgm:pt modelId="{739C6A25-2C81-4F64-B351-2073B09E29FC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140A41D1-2169-4A91-9660-F5F827019FCB}" type="parTrans" cxnId="{8FD8FDE8-3355-4E56-AE2A-C2C85D8C0A5F}">
      <dgm:prSet/>
      <dgm:spPr/>
      <dgm:t>
        <a:bodyPr/>
        <a:lstStyle/>
        <a:p>
          <a:endParaRPr lang="es-MX"/>
        </a:p>
      </dgm:t>
    </dgm:pt>
    <dgm:pt modelId="{3D0E4F6B-4FF3-4A6F-9E4D-5A2521C25A9F}" type="sibTrans" cxnId="{8FD8FDE8-3355-4E56-AE2A-C2C85D8C0A5F}">
      <dgm:prSet/>
      <dgm:spPr/>
      <dgm:t>
        <a:bodyPr/>
        <a:lstStyle/>
        <a:p>
          <a:endParaRPr lang="es-MX"/>
        </a:p>
      </dgm:t>
    </dgm:pt>
    <dgm:pt modelId="{1F6BD449-93F2-4117-B57F-9D0245803CD3}">
      <dgm:prSet custT="1"/>
      <dgm:spPr/>
      <dgm:t>
        <a:bodyPr/>
        <a:lstStyle/>
        <a:p>
          <a:pPr rtl="0"/>
          <a:endParaRPr lang="es-MX" sz="1800" dirty="0">
            <a:solidFill>
              <a:srgbClr val="008000"/>
            </a:solidFill>
            <a:latin typeface="Arial Narrow" pitchFamily="34" charset="0"/>
          </a:endParaRPr>
        </a:p>
      </dgm:t>
    </dgm:pt>
    <dgm:pt modelId="{0D650BAA-F596-4088-8F15-F5EB9376534E}" type="parTrans" cxnId="{472D5672-F908-4480-90BD-0B57C92BF2F3}">
      <dgm:prSet/>
      <dgm:spPr/>
      <dgm:t>
        <a:bodyPr/>
        <a:lstStyle/>
        <a:p>
          <a:endParaRPr lang="es-MX"/>
        </a:p>
      </dgm:t>
    </dgm:pt>
    <dgm:pt modelId="{1EDA00F8-5927-4904-82F2-3C2947B9C0A8}" type="sibTrans" cxnId="{472D5672-F908-4480-90BD-0B57C92BF2F3}">
      <dgm:prSet/>
      <dgm:spPr/>
      <dgm:t>
        <a:bodyPr/>
        <a:lstStyle/>
        <a:p>
          <a:endParaRPr lang="es-MX"/>
        </a:p>
      </dgm:t>
    </dgm:pt>
    <dgm:pt modelId="{CC72F5E6-051F-4906-913B-D63B5FA9F9F2}">
      <dgm:prSet custT="1"/>
      <dgm:spPr/>
      <dgm:t>
        <a:bodyPr/>
        <a:lstStyle/>
        <a:p>
          <a:pPr rtl="0"/>
          <a:endParaRPr lang="es-MX" sz="1800" dirty="0">
            <a:solidFill>
              <a:srgbClr val="008000"/>
            </a:solidFill>
            <a:latin typeface="Arial Narrow" pitchFamily="34" charset="0"/>
          </a:endParaRPr>
        </a:p>
      </dgm:t>
    </dgm:pt>
    <dgm:pt modelId="{C8A8B5BF-CB31-4F78-AC3F-306709238607}" type="parTrans" cxnId="{19EEF4DB-1B58-4C5D-AD03-B8390A3933AA}">
      <dgm:prSet/>
      <dgm:spPr/>
      <dgm:t>
        <a:bodyPr/>
        <a:lstStyle/>
        <a:p>
          <a:endParaRPr lang="es-MX"/>
        </a:p>
      </dgm:t>
    </dgm:pt>
    <dgm:pt modelId="{6BE9F205-3E98-4E5A-9E15-E519D8E0F914}" type="sibTrans" cxnId="{19EEF4DB-1B58-4C5D-AD03-B8390A3933AA}">
      <dgm:prSet/>
      <dgm:spPr/>
      <dgm:t>
        <a:bodyPr/>
        <a:lstStyle/>
        <a:p>
          <a:endParaRPr lang="es-MX"/>
        </a:p>
      </dgm:t>
    </dgm:pt>
    <dgm:pt modelId="{2785A153-43EC-4254-BE23-FD9539A9C57D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8834E3C8-B100-49E6-9F50-57974D2FA47F}" type="parTrans" cxnId="{9DCB8684-4B8F-43AB-98B2-86C9C941CCEA}">
      <dgm:prSet/>
      <dgm:spPr/>
      <dgm:t>
        <a:bodyPr/>
        <a:lstStyle/>
        <a:p>
          <a:endParaRPr lang="es-MX"/>
        </a:p>
      </dgm:t>
    </dgm:pt>
    <dgm:pt modelId="{A0C2ABA8-25CD-4554-8B5E-092BCF2F7831}" type="sibTrans" cxnId="{9DCB8684-4B8F-43AB-98B2-86C9C941CCEA}">
      <dgm:prSet/>
      <dgm:spPr/>
      <dgm:t>
        <a:bodyPr/>
        <a:lstStyle/>
        <a:p>
          <a:endParaRPr lang="es-MX"/>
        </a:p>
      </dgm:t>
    </dgm:pt>
    <dgm:pt modelId="{3AE5EFB2-75F0-460A-8676-0EEEE822A872}">
      <dgm:prSet custT="1"/>
      <dgm:spPr/>
      <dgm:t>
        <a:bodyPr/>
        <a:lstStyle/>
        <a:p>
          <a:pPr rtl="0"/>
          <a:endParaRPr lang="es-MX" sz="1800" dirty="0">
            <a:latin typeface="Arial Narrow" pitchFamily="34" charset="0"/>
          </a:endParaRPr>
        </a:p>
      </dgm:t>
    </dgm:pt>
    <dgm:pt modelId="{5A7E3735-DE58-44F1-AD62-FF24CE49062B}" type="parTrans" cxnId="{E17DF6DD-5D85-41B9-BF56-1759D3868EF3}">
      <dgm:prSet/>
      <dgm:spPr/>
      <dgm:t>
        <a:bodyPr/>
        <a:lstStyle/>
        <a:p>
          <a:endParaRPr lang="es-MX"/>
        </a:p>
      </dgm:t>
    </dgm:pt>
    <dgm:pt modelId="{C2F0BB16-D5A6-4A74-B714-23246A75DA49}" type="sibTrans" cxnId="{E17DF6DD-5D85-41B9-BF56-1759D3868EF3}">
      <dgm:prSet/>
      <dgm:spPr/>
      <dgm:t>
        <a:bodyPr/>
        <a:lstStyle/>
        <a:p>
          <a:endParaRPr lang="es-MX"/>
        </a:p>
      </dgm:t>
    </dgm:pt>
    <dgm:pt modelId="{612029FE-FD54-412C-BB79-0B86CC257638}" type="pres">
      <dgm:prSet presAssocID="{F25CA5C2-720E-4E2D-BE66-3DF2D2E69A2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8DFA9B6-B917-4001-8CCC-366473F22EAB}" type="pres">
      <dgm:prSet presAssocID="{2DBCE993-D983-4C58-91FD-E3ED5E3D49AC}" presName="composite" presStyleCnt="0"/>
      <dgm:spPr/>
    </dgm:pt>
    <dgm:pt modelId="{48096F13-03EB-48AF-B0DD-2F6AA1C56A8A}" type="pres">
      <dgm:prSet presAssocID="{2DBCE993-D983-4C58-91FD-E3ED5E3D49A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92677C8-A772-4E59-94B5-13E43D664CCF}" type="pres">
      <dgm:prSet presAssocID="{2DBCE993-D983-4C58-91FD-E3ED5E3D49A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94FF0C0-8606-4CE4-83A3-CB0E2B33A8C0}" type="pres">
      <dgm:prSet presAssocID="{4836DFA9-9318-4716-A29D-480115B9CE28}" presName="sp" presStyleCnt="0"/>
      <dgm:spPr/>
    </dgm:pt>
    <dgm:pt modelId="{39830359-5F8A-470C-8AEF-26B15EA396D5}" type="pres">
      <dgm:prSet presAssocID="{8B221EFC-977B-4675-80EB-F45919BAED61}" presName="composite" presStyleCnt="0"/>
      <dgm:spPr/>
    </dgm:pt>
    <dgm:pt modelId="{6C92A14D-8E20-4393-8FAA-791FEBDE3AE2}" type="pres">
      <dgm:prSet presAssocID="{8B221EFC-977B-4675-80EB-F45919BAED61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8D5D4F-531B-4B20-9D0D-62A6F51DB2EE}" type="pres">
      <dgm:prSet presAssocID="{8B221EFC-977B-4675-80EB-F45919BAED61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EE89C68-4414-487B-AD8A-8465665B6FFE}" type="pres">
      <dgm:prSet presAssocID="{9D3DC531-257E-439C-A77B-E4FF94CCD05B}" presName="sp" presStyleCnt="0"/>
      <dgm:spPr/>
    </dgm:pt>
    <dgm:pt modelId="{ACC31BBE-DAAD-4560-9669-958646633CCE}" type="pres">
      <dgm:prSet presAssocID="{3DDD54DA-B000-4F62-8B64-FDE9503475AF}" presName="composite" presStyleCnt="0"/>
      <dgm:spPr/>
    </dgm:pt>
    <dgm:pt modelId="{BD5D91CC-F976-4204-9B4E-BFCD8BB52895}" type="pres">
      <dgm:prSet presAssocID="{3DDD54DA-B000-4F62-8B64-FDE9503475AF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256CE5F-FD55-4DA3-B9B0-2EF6228E8448}" type="pres">
      <dgm:prSet presAssocID="{3DDD54DA-B000-4F62-8B64-FDE9503475AF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B4110DB-17FC-4C35-977F-96A38C39EF9E}" type="pres">
      <dgm:prSet presAssocID="{9719B666-35DF-4B3F-889C-85B75D4592E8}" presName="sp" presStyleCnt="0"/>
      <dgm:spPr/>
    </dgm:pt>
    <dgm:pt modelId="{E2CD2841-75E6-47EA-9176-EC13F2407C19}" type="pres">
      <dgm:prSet presAssocID="{E46F2890-4732-45FD-A076-69CE5C3C7F9C}" presName="composite" presStyleCnt="0"/>
      <dgm:spPr/>
    </dgm:pt>
    <dgm:pt modelId="{CFBCB964-D23B-49ED-9ADE-283EAC786B8E}" type="pres">
      <dgm:prSet presAssocID="{E46F2890-4732-45FD-A076-69CE5C3C7F9C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C2D7B2B-D17A-4D83-BE15-F3AD43119F25}" type="pres">
      <dgm:prSet presAssocID="{E46F2890-4732-45FD-A076-69CE5C3C7F9C}" presName="descendantText" presStyleLbl="alignAcc1" presStyleIdx="3" presStyleCnt="4" custLinFactNeighborX="0" custLinFactNeighborY="32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DF2DE3D-453F-47AE-8BDA-5BC0A93AA4B9}" srcId="{3DDD54DA-B000-4F62-8B64-FDE9503475AF}" destId="{4D479129-94E8-475F-9A8A-B9EAF62BFA5F}" srcOrd="21" destOrd="0" parTransId="{F698D334-99D8-4CC4-9536-1B7C883E2264}" sibTransId="{6C6CA05A-C802-4911-A68F-4EA3926F7E9B}"/>
    <dgm:cxn modelId="{E17DF6DD-5D85-41B9-BF56-1759D3868EF3}" srcId="{3DDD54DA-B000-4F62-8B64-FDE9503475AF}" destId="{3AE5EFB2-75F0-460A-8676-0EEEE822A872}" srcOrd="9" destOrd="0" parTransId="{5A7E3735-DE58-44F1-AD62-FF24CE49062B}" sibTransId="{C2F0BB16-D5A6-4A74-B714-23246A75DA49}"/>
    <dgm:cxn modelId="{180D83B0-333C-43C9-9CF8-42AED4591F3C}" srcId="{3DDD54DA-B000-4F62-8B64-FDE9503475AF}" destId="{9128D899-50BF-405C-A98B-7C426D1A596D}" srcOrd="10" destOrd="0" parTransId="{35891222-D4D2-47F4-8A0D-DEA4F2FD07D5}" sibTransId="{325F65BB-A11F-4E7B-BE4A-FDC3EEFC9FFE}"/>
    <dgm:cxn modelId="{19EEF4DB-1B58-4C5D-AD03-B8390A3933AA}" srcId="{3DDD54DA-B000-4F62-8B64-FDE9503475AF}" destId="{CC72F5E6-051F-4906-913B-D63B5FA9F9F2}" srcOrd="7" destOrd="0" parTransId="{C8A8B5BF-CB31-4F78-AC3F-306709238607}" sibTransId="{6BE9F205-3E98-4E5A-9E15-E519D8E0F914}"/>
    <dgm:cxn modelId="{E60D5D04-2262-4CF5-A00C-5975BE882C8E}" type="presOf" srcId="{3AE5EFB2-75F0-460A-8676-0EEEE822A872}" destId="{C256CE5F-FD55-4DA3-B9B0-2EF6228E8448}" srcOrd="0" destOrd="9" presId="urn:microsoft.com/office/officeart/2005/8/layout/chevron2"/>
    <dgm:cxn modelId="{FA5705B1-0019-4F0B-B055-21F50EE95F12}" type="presOf" srcId="{496C5A9D-5206-4B95-8741-BDEB72E31015}" destId="{C256CE5F-FD55-4DA3-B9B0-2EF6228E8448}" srcOrd="0" destOrd="4" presId="urn:microsoft.com/office/officeart/2005/8/layout/chevron2"/>
    <dgm:cxn modelId="{0DF9E5FF-33AC-4C6A-8636-6ECEE4EBF4B1}" srcId="{F25CA5C2-720E-4E2D-BE66-3DF2D2E69A22}" destId="{2DBCE993-D983-4C58-91FD-E3ED5E3D49AC}" srcOrd="0" destOrd="0" parTransId="{73BB4FC2-9B88-45B8-8199-7E69FF9A155B}" sibTransId="{4836DFA9-9318-4716-A29D-480115B9CE28}"/>
    <dgm:cxn modelId="{9C189633-6B61-4A46-8963-3C0D2152EFD4}" srcId="{3DDD54DA-B000-4F62-8B64-FDE9503475AF}" destId="{D1C0D4E8-B5DC-4782-8560-E79E2CB2933D}" srcOrd="2" destOrd="0" parTransId="{96A14B22-4623-45A7-B230-C20793F7A554}" sibTransId="{58CB9244-59E1-42D5-94CE-BF6479CAD0E9}"/>
    <dgm:cxn modelId="{28469212-2B47-46E6-84BF-609F04318E3A}" srcId="{3DDD54DA-B000-4F62-8B64-FDE9503475AF}" destId="{8F53B469-907D-49F7-851C-58DB4A8DA107}" srcOrd="19" destOrd="0" parTransId="{EEA13C92-D570-4308-A4E1-05737E750B1F}" sibTransId="{9E3BDCA1-A5A3-448F-890E-68DA8578DCEA}"/>
    <dgm:cxn modelId="{D48DF275-78F1-4BC0-8B56-B9AC0F587B13}" type="presOf" srcId="{2A9FF102-5B4C-46AD-BB56-731FCE84F730}" destId="{C256CE5F-FD55-4DA3-B9B0-2EF6228E8448}" srcOrd="0" destOrd="3" presId="urn:microsoft.com/office/officeart/2005/8/layout/chevron2"/>
    <dgm:cxn modelId="{8ABD4D96-EE87-4D9F-978A-9202933A9971}" type="presOf" srcId="{DEEE4E5C-6401-4C30-BB4E-5B2E9DE00FC7}" destId="{C256CE5F-FD55-4DA3-B9B0-2EF6228E8448}" srcOrd="0" destOrd="17" presId="urn:microsoft.com/office/officeart/2005/8/layout/chevron2"/>
    <dgm:cxn modelId="{EA9D3D6F-2778-48C6-8878-E8CF342E95AE}" type="presOf" srcId="{B4FDBA8C-F589-4BF8-AAC4-F43821F4AC35}" destId="{692677C8-A772-4E59-94B5-13E43D664CCF}" srcOrd="0" destOrd="0" presId="urn:microsoft.com/office/officeart/2005/8/layout/chevron2"/>
    <dgm:cxn modelId="{E4BF461B-35AB-4196-9063-4B32F3AF5F82}" srcId="{3DDD54DA-B000-4F62-8B64-FDE9503475AF}" destId="{67DC987A-68D4-4623-BEC7-E2189E8E5383}" srcOrd="18" destOrd="0" parTransId="{CCC999A9-B3A3-4AE9-8B3D-97CA114E350D}" sibTransId="{01D63DEE-BE0C-4E2F-B0CC-B2D4FB85584B}"/>
    <dgm:cxn modelId="{FF9FB8FB-BC4A-4A35-A289-21D7F62B1F7D}" type="presOf" srcId="{1F6BD449-93F2-4117-B57F-9D0245803CD3}" destId="{C256CE5F-FD55-4DA3-B9B0-2EF6228E8448}" srcOrd="0" destOrd="6" presId="urn:microsoft.com/office/officeart/2005/8/layout/chevron2"/>
    <dgm:cxn modelId="{D13A76C2-CF04-4D6A-BFD6-60C5838C9DFC}" type="presOf" srcId="{56636603-7212-426F-95ED-B25250EA3345}" destId="{C256CE5F-FD55-4DA3-B9B0-2EF6228E8448}" srcOrd="0" destOrd="13" presId="urn:microsoft.com/office/officeart/2005/8/layout/chevron2"/>
    <dgm:cxn modelId="{0B3C5EC9-8E48-477A-A013-33E15030A3F5}" srcId="{F25CA5C2-720E-4E2D-BE66-3DF2D2E69A22}" destId="{8B221EFC-977B-4675-80EB-F45919BAED61}" srcOrd="1" destOrd="0" parTransId="{3345E7E3-E376-4B23-8166-3428609944F5}" sibTransId="{9D3DC531-257E-439C-A77B-E4FF94CCD05B}"/>
    <dgm:cxn modelId="{1114E59F-AFA5-4217-97F0-E2FE25064B6F}" srcId="{E46F2890-4732-45FD-A076-69CE5C3C7F9C}" destId="{82F543A2-87E5-4C58-9DA3-E74172930FCC}" srcOrd="0" destOrd="0" parTransId="{DA3127B4-C1C1-4D9B-ABC0-DE51F5904F10}" sibTransId="{70666934-81EC-463A-A47C-784171622425}"/>
    <dgm:cxn modelId="{13FF7094-7952-462C-A846-23AD515006BF}" type="presOf" srcId="{5D51E6F6-5768-4053-9641-2AF7F24CA0DC}" destId="{C256CE5F-FD55-4DA3-B9B0-2EF6228E8448}" srcOrd="0" destOrd="15" presId="urn:microsoft.com/office/officeart/2005/8/layout/chevron2"/>
    <dgm:cxn modelId="{8E63E5E2-DA0C-4C8E-A0B4-1C5484C55A3C}" type="presOf" srcId="{A935F882-2050-4A6E-931E-535F9C4AC7C3}" destId="{C256CE5F-FD55-4DA3-B9B0-2EF6228E8448}" srcOrd="0" destOrd="0" presId="urn:microsoft.com/office/officeart/2005/8/layout/chevron2"/>
    <dgm:cxn modelId="{7F51C028-C57D-4048-A1FE-2B0C63D35509}" srcId="{F25CA5C2-720E-4E2D-BE66-3DF2D2E69A22}" destId="{3DDD54DA-B000-4F62-8B64-FDE9503475AF}" srcOrd="2" destOrd="0" parTransId="{4A4D87C3-CC34-4386-86B3-691F8CA4A337}" sibTransId="{9719B666-35DF-4B3F-889C-85B75D4592E8}"/>
    <dgm:cxn modelId="{03D7A50B-013C-48DE-87BE-EBA6932C8653}" type="presOf" srcId="{CC72F5E6-051F-4906-913B-D63B5FA9F9F2}" destId="{C256CE5F-FD55-4DA3-B9B0-2EF6228E8448}" srcOrd="0" destOrd="7" presId="urn:microsoft.com/office/officeart/2005/8/layout/chevron2"/>
    <dgm:cxn modelId="{AE9E9AFD-E62E-4257-BAA8-5F0971DC1590}" type="presOf" srcId="{4D479129-94E8-475F-9A8A-B9EAF62BFA5F}" destId="{C256CE5F-FD55-4DA3-B9B0-2EF6228E8448}" srcOrd="0" destOrd="21" presId="urn:microsoft.com/office/officeart/2005/8/layout/chevron2"/>
    <dgm:cxn modelId="{4B89A399-449D-4281-8619-AC9F8507495E}" type="presOf" srcId="{67DC987A-68D4-4623-BEC7-E2189E8E5383}" destId="{C256CE5F-FD55-4DA3-B9B0-2EF6228E8448}" srcOrd="0" destOrd="18" presId="urn:microsoft.com/office/officeart/2005/8/layout/chevron2"/>
    <dgm:cxn modelId="{CDBFEFC1-71B6-486D-99B7-3F0530D8E9E1}" type="presOf" srcId="{E46F2890-4732-45FD-A076-69CE5C3C7F9C}" destId="{CFBCB964-D23B-49ED-9ADE-283EAC786B8E}" srcOrd="0" destOrd="0" presId="urn:microsoft.com/office/officeart/2005/8/layout/chevron2"/>
    <dgm:cxn modelId="{118EC591-F81D-4347-8BE5-F0F596447640}" type="presOf" srcId="{429F6B43-ED7C-4FF2-97B4-286A83A22F10}" destId="{098D5D4F-531B-4B20-9D0D-62A6F51DB2EE}" srcOrd="0" destOrd="0" presId="urn:microsoft.com/office/officeart/2005/8/layout/chevron2"/>
    <dgm:cxn modelId="{21B618D9-B5C8-443C-8AEE-1A11E25A12B4}" srcId="{3DDD54DA-B000-4F62-8B64-FDE9503475AF}" destId="{6CBC776A-6903-4687-89C0-BF3FEE1A7FCB}" srcOrd="16" destOrd="0" parTransId="{4BF09DC3-2DD1-4F95-98E0-32D68FC0337E}" sibTransId="{071A1D5A-E3F8-4A04-8119-B88ACAD0F0F5}"/>
    <dgm:cxn modelId="{5FC686DF-618A-464C-8DF2-A3DA16664011}" type="presOf" srcId="{82F543A2-87E5-4C58-9DA3-E74172930FCC}" destId="{6C2D7B2B-D17A-4D83-BE15-F3AD43119F25}" srcOrd="0" destOrd="0" presId="urn:microsoft.com/office/officeart/2005/8/layout/chevron2"/>
    <dgm:cxn modelId="{9DCB8684-4B8F-43AB-98B2-86C9C941CCEA}" srcId="{3DDD54DA-B000-4F62-8B64-FDE9503475AF}" destId="{2785A153-43EC-4254-BE23-FD9539A9C57D}" srcOrd="8" destOrd="0" parTransId="{8834E3C8-B100-49E6-9F50-57974D2FA47F}" sibTransId="{A0C2ABA8-25CD-4554-8B5E-092BCF2F7831}"/>
    <dgm:cxn modelId="{EB0B3671-D2D5-46C1-A547-48F7C0F62AEF}" srcId="{3DDD54DA-B000-4F62-8B64-FDE9503475AF}" destId="{FFFC5FDC-FA3F-4BB7-9A0A-692CDDD1A52F}" srcOrd="12" destOrd="0" parTransId="{435A4BFF-442C-41F3-9EDD-615879FF5B98}" sibTransId="{E149A6D8-59CF-4A7B-B135-9940AEB51E98}"/>
    <dgm:cxn modelId="{472D5672-F908-4480-90BD-0B57C92BF2F3}" srcId="{3DDD54DA-B000-4F62-8B64-FDE9503475AF}" destId="{1F6BD449-93F2-4117-B57F-9D0245803CD3}" srcOrd="6" destOrd="0" parTransId="{0D650BAA-F596-4088-8F15-F5EB9376534E}" sibTransId="{1EDA00F8-5927-4904-82F2-3C2947B9C0A8}"/>
    <dgm:cxn modelId="{8FD8FDE8-3355-4E56-AE2A-C2C85D8C0A5F}" srcId="{3DDD54DA-B000-4F62-8B64-FDE9503475AF}" destId="{739C6A25-2C81-4F64-B351-2073B09E29FC}" srcOrd="5" destOrd="0" parTransId="{140A41D1-2169-4A91-9660-F5F827019FCB}" sibTransId="{3D0E4F6B-4FF3-4A6F-9E4D-5A2521C25A9F}"/>
    <dgm:cxn modelId="{4221E7F2-CD22-4DB5-8499-38C220ECE57D}" srcId="{8B221EFC-977B-4675-80EB-F45919BAED61}" destId="{429F6B43-ED7C-4FF2-97B4-286A83A22F10}" srcOrd="0" destOrd="0" parTransId="{CAB160FE-5654-4D6D-9705-7B51F900E739}" sibTransId="{D948AF87-370A-4374-80FF-7917EACA314E}"/>
    <dgm:cxn modelId="{0A95114D-2C35-40FE-A401-682B1F76ABD2}" srcId="{3DDD54DA-B000-4F62-8B64-FDE9503475AF}" destId="{8D4CC226-CBB3-4E24-BF68-2A71A539105C}" srcOrd="11" destOrd="0" parTransId="{6BFBCD6B-C425-457A-A7FC-6BCD577F3ECC}" sibTransId="{505E02AF-4920-4E0F-8B89-2E91FD2475BF}"/>
    <dgm:cxn modelId="{FB887852-BB4A-4B68-9200-926CE311EF7C}" type="presOf" srcId="{8B221EFC-977B-4675-80EB-F45919BAED61}" destId="{6C92A14D-8E20-4393-8FAA-791FEBDE3AE2}" srcOrd="0" destOrd="0" presId="urn:microsoft.com/office/officeart/2005/8/layout/chevron2"/>
    <dgm:cxn modelId="{F776EFAF-06EC-4EAC-8DF7-6B9BF5EC5685}" type="presOf" srcId="{6CBC776A-6903-4687-89C0-BF3FEE1A7FCB}" destId="{C256CE5F-FD55-4DA3-B9B0-2EF6228E8448}" srcOrd="0" destOrd="16" presId="urn:microsoft.com/office/officeart/2005/8/layout/chevron2"/>
    <dgm:cxn modelId="{6AD9743C-8DD0-46F2-BC51-BB98D71F2DF6}" type="presOf" srcId="{F25CA5C2-720E-4E2D-BE66-3DF2D2E69A22}" destId="{612029FE-FD54-412C-BB79-0B86CC257638}" srcOrd="0" destOrd="0" presId="urn:microsoft.com/office/officeart/2005/8/layout/chevron2"/>
    <dgm:cxn modelId="{A2999F2D-3614-4D3D-8E50-8BA088C62247}" type="presOf" srcId="{BFC023BB-160C-4C76-826C-E77AAAA8383D}" destId="{C256CE5F-FD55-4DA3-B9B0-2EF6228E8448}" srcOrd="0" destOrd="20" presId="urn:microsoft.com/office/officeart/2005/8/layout/chevron2"/>
    <dgm:cxn modelId="{6E2BE527-6872-4F25-87AC-B1A83D001B6A}" srcId="{2DBCE993-D983-4C58-91FD-E3ED5E3D49AC}" destId="{B4FDBA8C-F589-4BF8-AAC4-F43821F4AC35}" srcOrd="0" destOrd="0" parTransId="{65DEAE47-389C-41FB-9AAC-BC292A79F160}" sibTransId="{45299051-1998-44AD-A6C7-A020614EE42B}"/>
    <dgm:cxn modelId="{F8CEB2BC-F040-40D2-A7F5-BC29FAA64B17}" type="presOf" srcId="{8F53B469-907D-49F7-851C-58DB4A8DA107}" destId="{C256CE5F-FD55-4DA3-B9B0-2EF6228E8448}" srcOrd="0" destOrd="19" presId="urn:microsoft.com/office/officeart/2005/8/layout/chevron2"/>
    <dgm:cxn modelId="{BE4AC9F4-AD0B-47E5-82D5-C39A58EAA2C8}" srcId="{3DDD54DA-B000-4F62-8B64-FDE9503475AF}" destId="{5D51E6F6-5768-4053-9641-2AF7F24CA0DC}" srcOrd="15" destOrd="0" parTransId="{EF43F796-9EF1-4225-A3C6-FB3992A458BC}" sibTransId="{311CBE9F-5C2B-4148-84F9-0CB4CE3163AE}"/>
    <dgm:cxn modelId="{AEE1B1A1-3893-4AA8-8D59-686EAF64E9FA}" type="presOf" srcId="{9615E200-3D14-4743-B526-316DE99E6F16}" destId="{C256CE5F-FD55-4DA3-B9B0-2EF6228E8448}" srcOrd="0" destOrd="14" presId="urn:microsoft.com/office/officeart/2005/8/layout/chevron2"/>
    <dgm:cxn modelId="{8B8599F3-E0F3-4D5A-93C4-E229750ABFEC}" srcId="{3DDD54DA-B000-4F62-8B64-FDE9503475AF}" destId="{A935F882-2050-4A6E-931E-535F9C4AC7C3}" srcOrd="0" destOrd="0" parTransId="{2CBC869C-8A6D-4241-B8E5-738D9DD2FB4F}" sibTransId="{7018D2DB-9A4E-4CC2-ABA9-F930E9F68657}"/>
    <dgm:cxn modelId="{A8A0F4CF-23F5-453D-9973-12E604CC1071}" srcId="{3DDD54DA-B000-4F62-8B64-FDE9503475AF}" destId="{C5AD578A-4210-46B5-885B-3652E1427D68}" srcOrd="1" destOrd="0" parTransId="{F04B3806-CA53-4466-A892-E9A3B4568FE2}" sibTransId="{19E6F54F-C849-49E5-9FB8-033B61AF683F}"/>
    <dgm:cxn modelId="{C2E1B64C-4B6B-4E9C-AA92-D3C6F39129BB}" type="presOf" srcId="{C5AD578A-4210-46B5-885B-3652E1427D68}" destId="{C256CE5F-FD55-4DA3-B9B0-2EF6228E8448}" srcOrd="0" destOrd="1" presId="urn:microsoft.com/office/officeart/2005/8/layout/chevron2"/>
    <dgm:cxn modelId="{4674D6FA-F03D-41F0-92A1-B4B474E2DBFE}" type="presOf" srcId="{2DBCE993-D983-4C58-91FD-E3ED5E3D49AC}" destId="{48096F13-03EB-48AF-B0DD-2F6AA1C56A8A}" srcOrd="0" destOrd="0" presId="urn:microsoft.com/office/officeart/2005/8/layout/chevron2"/>
    <dgm:cxn modelId="{9BEC1F1D-E484-4FE3-8A47-76ED503B4AAC}" type="presOf" srcId="{8D4CC226-CBB3-4E24-BF68-2A71A539105C}" destId="{C256CE5F-FD55-4DA3-B9B0-2EF6228E8448}" srcOrd="0" destOrd="11" presId="urn:microsoft.com/office/officeart/2005/8/layout/chevron2"/>
    <dgm:cxn modelId="{86C13BB4-1938-4436-B2DC-657635111E85}" srcId="{3DDD54DA-B000-4F62-8B64-FDE9503475AF}" destId="{9615E200-3D14-4743-B526-316DE99E6F16}" srcOrd="14" destOrd="0" parTransId="{A573ED37-9D77-46EC-BFB6-5B1DF9743111}" sibTransId="{3E029262-18D0-438B-B14E-FE45C07B2428}"/>
    <dgm:cxn modelId="{CFDC0D78-31C6-44DA-A6A9-055FE991CD98}" srcId="{3DDD54DA-B000-4F62-8B64-FDE9503475AF}" destId="{DEEE4E5C-6401-4C30-BB4E-5B2E9DE00FC7}" srcOrd="17" destOrd="0" parTransId="{C56046B9-4147-452C-921F-620C2EB88E3A}" sibTransId="{2A3715BC-F605-4340-9FD0-8D6E3AEED3D5}"/>
    <dgm:cxn modelId="{61152A07-36D3-46AA-B2EF-D8D859CF25FF}" srcId="{3DDD54DA-B000-4F62-8B64-FDE9503475AF}" destId="{BFC023BB-160C-4C76-826C-E77AAAA8383D}" srcOrd="20" destOrd="0" parTransId="{ACBA75B1-BA9E-4757-A753-B01D21C73847}" sibTransId="{32821851-3EAB-4228-9046-46F255C35E39}"/>
    <dgm:cxn modelId="{85B63615-8008-47AE-8D41-DB8A575AAC3C}" type="presOf" srcId="{3DDD54DA-B000-4F62-8B64-FDE9503475AF}" destId="{BD5D91CC-F976-4204-9B4E-BFCD8BB52895}" srcOrd="0" destOrd="0" presId="urn:microsoft.com/office/officeart/2005/8/layout/chevron2"/>
    <dgm:cxn modelId="{6DB3E6C5-8616-458F-AB73-5F23FE7494DE}" srcId="{3DDD54DA-B000-4F62-8B64-FDE9503475AF}" destId="{56636603-7212-426F-95ED-B25250EA3345}" srcOrd="13" destOrd="0" parTransId="{3149A575-E95E-4294-A0D4-A17B7612B64B}" sibTransId="{4A0287DB-6ECD-4276-B8D3-90C0471C13AC}"/>
    <dgm:cxn modelId="{9E8CC53A-0C63-4D9D-B769-55DFC5975A4D}" type="presOf" srcId="{D1C0D4E8-B5DC-4782-8560-E79E2CB2933D}" destId="{C256CE5F-FD55-4DA3-B9B0-2EF6228E8448}" srcOrd="0" destOrd="2" presId="urn:microsoft.com/office/officeart/2005/8/layout/chevron2"/>
    <dgm:cxn modelId="{ED1F99BE-93B7-4CC1-B4A0-557D31B7EC18}" type="presOf" srcId="{FFFC5FDC-FA3F-4BB7-9A0A-692CDDD1A52F}" destId="{C256CE5F-FD55-4DA3-B9B0-2EF6228E8448}" srcOrd="0" destOrd="12" presId="urn:microsoft.com/office/officeart/2005/8/layout/chevron2"/>
    <dgm:cxn modelId="{C374542B-50F0-4641-9915-222DD023B4BC}" type="presOf" srcId="{9128D899-50BF-405C-A98B-7C426D1A596D}" destId="{C256CE5F-FD55-4DA3-B9B0-2EF6228E8448}" srcOrd="0" destOrd="10" presId="urn:microsoft.com/office/officeart/2005/8/layout/chevron2"/>
    <dgm:cxn modelId="{7E247ADF-DF5C-46AA-8340-14156BED290D}" type="presOf" srcId="{739C6A25-2C81-4F64-B351-2073B09E29FC}" destId="{C256CE5F-FD55-4DA3-B9B0-2EF6228E8448}" srcOrd="0" destOrd="5" presId="urn:microsoft.com/office/officeart/2005/8/layout/chevron2"/>
    <dgm:cxn modelId="{3D6FCB65-AEB8-4EA9-8680-EAF54F32502E}" type="presOf" srcId="{2785A153-43EC-4254-BE23-FD9539A9C57D}" destId="{C256CE5F-FD55-4DA3-B9B0-2EF6228E8448}" srcOrd="0" destOrd="8" presId="urn:microsoft.com/office/officeart/2005/8/layout/chevron2"/>
    <dgm:cxn modelId="{FDB86B94-BC1A-487D-84B6-6F0CCB6C0E7D}" srcId="{F25CA5C2-720E-4E2D-BE66-3DF2D2E69A22}" destId="{E46F2890-4732-45FD-A076-69CE5C3C7F9C}" srcOrd="3" destOrd="0" parTransId="{B5CDEA69-E67B-4EF3-B0F3-A3F78E48208E}" sibTransId="{E8E4FB0C-FD04-419C-8C7A-F17590147CF4}"/>
    <dgm:cxn modelId="{475E5981-5481-4760-A87B-4A53B4499824}" srcId="{3DDD54DA-B000-4F62-8B64-FDE9503475AF}" destId="{496C5A9D-5206-4B95-8741-BDEB72E31015}" srcOrd="4" destOrd="0" parTransId="{A299D249-00D5-48E6-9668-95EA6589062C}" sibTransId="{90E0D2BB-C839-4AA8-8455-8EEC154CA04F}"/>
    <dgm:cxn modelId="{D0B5E376-BB05-491A-A8B1-32B52E9C434C}" srcId="{3DDD54DA-B000-4F62-8B64-FDE9503475AF}" destId="{2A9FF102-5B4C-46AD-BB56-731FCE84F730}" srcOrd="3" destOrd="0" parTransId="{5B49D6D7-068F-4D5D-B41A-8277D3A853BE}" sibTransId="{B09AA5D5-0548-4AD0-98A1-4A140B37DFA9}"/>
    <dgm:cxn modelId="{5CEE6FBC-19C8-408D-B3BE-7571689E6A40}" type="presParOf" srcId="{612029FE-FD54-412C-BB79-0B86CC257638}" destId="{28DFA9B6-B917-4001-8CCC-366473F22EAB}" srcOrd="0" destOrd="0" presId="urn:microsoft.com/office/officeart/2005/8/layout/chevron2"/>
    <dgm:cxn modelId="{3865CC39-CB81-41BA-B9B5-B89CC4ECFBD4}" type="presParOf" srcId="{28DFA9B6-B917-4001-8CCC-366473F22EAB}" destId="{48096F13-03EB-48AF-B0DD-2F6AA1C56A8A}" srcOrd="0" destOrd="0" presId="urn:microsoft.com/office/officeart/2005/8/layout/chevron2"/>
    <dgm:cxn modelId="{71FBFC0E-B6D0-42A7-A5B7-D1F4700C8D22}" type="presParOf" srcId="{28DFA9B6-B917-4001-8CCC-366473F22EAB}" destId="{692677C8-A772-4E59-94B5-13E43D664CCF}" srcOrd="1" destOrd="0" presId="urn:microsoft.com/office/officeart/2005/8/layout/chevron2"/>
    <dgm:cxn modelId="{383D1883-4DC0-457B-AA02-32504D08B689}" type="presParOf" srcId="{612029FE-FD54-412C-BB79-0B86CC257638}" destId="{E94FF0C0-8606-4CE4-83A3-CB0E2B33A8C0}" srcOrd="1" destOrd="0" presId="urn:microsoft.com/office/officeart/2005/8/layout/chevron2"/>
    <dgm:cxn modelId="{4E61867D-3313-4CC0-B1B0-E7675DD89171}" type="presParOf" srcId="{612029FE-FD54-412C-BB79-0B86CC257638}" destId="{39830359-5F8A-470C-8AEF-26B15EA396D5}" srcOrd="2" destOrd="0" presId="urn:microsoft.com/office/officeart/2005/8/layout/chevron2"/>
    <dgm:cxn modelId="{0F7883AE-7822-46D3-9A63-E99B99DBD6CC}" type="presParOf" srcId="{39830359-5F8A-470C-8AEF-26B15EA396D5}" destId="{6C92A14D-8E20-4393-8FAA-791FEBDE3AE2}" srcOrd="0" destOrd="0" presId="urn:microsoft.com/office/officeart/2005/8/layout/chevron2"/>
    <dgm:cxn modelId="{DE7607B1-D59F-4858-BF88-5816864EA215}" type="presParOf" srcId="{39830359-5F8A-470C-8AEF-26B15EA396D5}" destId="{098D5D4F-531B-4B20-9D0D-62A6F51DB2EE}" srcOrd="1" destOrd="0" presId="urn:microsoft.com/office/officeart/2005/8/layout/chevron2"/>
    <dgm:cxn modelId="{4E1F606A-752E-4ED4-AE6A-4C817A1B3DD4}" type="presParOf" srcId="{612029FE-FD54-412C-BB79-0B86CC257638}" destId="{9EE89C68-4414-487B-AD8A-8465665B6FFE}" srcOrd="3" destOrd="0" presId="urn:microsoft.com/office/officeart/2005/8/layout/chevron2"/>
    <dgm:cxn modelId="{092A77CD-2E6B-4573-B80F-79936B634170}" type="presParOf" srcId="{612029FE-FD54-412C-BB79-0B86CC257638}" destId="{ACC31BBE-DAAD-4560-9669-958646633CCE}" srcOrd="4" destOrd="0" presId="urn:microsoft.com/office/officeart/2005/8/layout/chevron2"/>
    <dgm:cxn modelId="{4761FE1C-D1F8-4971-853C-EAE67A4E3A0F}" type="presParOf" srcId="{ACC31BBE-DAAD-4560-9669-958646633CCE}" destId="{BD5D91CC-F976-4204-9B4E-BFCD8BB52895}" srcOrd="0" destOrd="0" presId="urn:microsoft.com/office/officeart/2005/8/layout/chevron2"/>
    <dgm:cxn modelId="{43E89CCD-42D6-4F0F-B2A1-A0FF994499DB}" type="presParOf" srcId="{ACC31BBE-DAAD-4560-9669-958646633CCE}" destId="{C256CE5F-FD55-4DA3-B9B0-2EF6228E8448}" srcOrd="1" destOrd="0" presId="urn:microsoft.com/office/officeart/2005/8/layout/chevron2"/>
    <dgm:cxn modelId="{709AA18E-ADDF-4C8E-87D6-55C24E1E8356}" type="presParOf" srcId="{612029FE-FD54-412C-BB79-0B86CC257638}" destId="{5B4110DB-17FC-4C35-977F-96A38C39EF9E}" srcOrd="5" destOrd="0" presId="urn:microsoft.com/office/officeart/2005/8/layout/chevron2"/>
    <dgm:cxn modelId="{6F465356-C03D-4458-A082-CDA23E32BC90}" type="presParOf" srcId="{612029FE-FD54-412C-BB79-0B86CC257638}" destId="{E2CD2841-75E6-47EA-9176-EC13F2407C19}" srcOrd="6" destOrd="0" presId="urn:microsoft.com/office/officeart/2005/8/layout/chevron2"/>
    <dgm:cxn modelId="{2F1536C0-3144-4C74-A47D-91FB53626217}" type="presParOf" srcId="{E2CD2841-75E6-47EA-9176-EC13F2407C19}" destId="{CFBCB964-D23B-49ED-9ADE-283EAC786B8E}" srcOrd="0" destOrd="0" presId="urn:microsoft.com/office/officeart/2005/8/layout/chevron2"/>
    <dgm:cxn modelId="{82AE2397-550A-41E2-B7B8-D4FFE063C009}" type="presParOf" srcId="{E2CD2841-75E6-47EA-9176-EC13F2407C19}" destId="{6C2D7B2B-D17A-4D83-BE15-F3AD43119F25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1D0DA7F-74A2-4819-87EC-A0E9174F13FB}" type="doc">
      <dgm:prSet loTypeId="urn:microsoft.com/office/officeart/2005/8/layout/target3" loCatId="list" qsTypeId="urn:microsoft.com/office/officeart/2005/8/quickstyle/3d1" qsCatId="3D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A095E5C0-2556-498D-861A-256C686C99D2}">
      <dgm:prSet phldrT="[Texto]"/>
      <dgm:spPr/>
      <dgm:t>
        <a:bodyPr/>
        <a:lstStyle/>
        <a:p>
          <a:r>
            <a:rPr lang="es-ES" b="1" dirty="0" smtClean="0">
              <a:solidFill>
                <a:schemeClr val="accent6">
                  <a:lumMod val="50000"/>
                </a:schemeClr>
              </a:solidFill>
            </a:rPr>
            <a:t>Queda prohibido subir fotografías, videos filtrar información en las redes sociales</a:t>
          </a:r>
          <a:endParaRPr lang="en-US" b="1" dirty="0">
            <a:solidFill>
              <a:schemeClr val="accent6">
                <a:lumMod val="50000"/>
              </a:schemeClr>
            </a:solidFill>
          </a:endParaRPr>
        </a:p>
      </dgm:t>
    </dgm:pt>
    <dgm:pt modelId="{9C6A65F8-B6CC-4B08-BE90-94E3C6351495}" type="parTrans" cxnId="{3875C497-A662-4F86-BA8E-6FCC53364AF8}">
      <dgm:prSet/>
      <dgm:spPr/>
      <dgm:t>
        <a:bodyPr/>
        <a:lstStyle/>
        <a:p>
          <a:endParaRPr lang="en-US"/>
        </a:p>
      </dgm:t>
    </dgm:pt>
    <dgm:pt modelId="{48BDD445-3B23-4AF7-915A-7AC0E48BAFDC}" type="sibTrans" cxnId="{3875C497-A662-4F86-BA8E-6FCC53364AF8}">
      <dgm:prSet/>
      <dgm:spPr/>
      <dgm:t>
        <a:bodyPr/>
        <a:lstStyle/>
        <a:p>
          <a:endParaRPr lang="en-US"/>
        </a:p>
      </dgm:t>
    </dgm:pt>
    <dgm:pt modelId="{7BD113B5-F5AE-43D3-A8E5-80F64F423502}">
      <dgm:prSet phldrT="[Texto]"/>
      <dgm:spPr/>
      <dgm:t>
        <a:bodyPr/>
        <a:lstStyle/>
        <a:p>
          <a:r>
            <a:rPr lang="es-ES" b="1" dirty="0" smtClean="0">
              <a:solidFill>
                <a:schemeClr val="accent3">
                  <a:lumMod val="75000"/>
                </a:schemeClr>
              </a:solidFill>
            </a:rPr>
            <a:t>Queda prohibido  relacionarse personalmente con pacientes, en reuniones y redes sociales.</a:t>
          </a:r>
          <a:endParaRPr lang="en-US" b="1" dirty="0">
            <a:solidFill>
              <a:schemeClr val="accent3">
                <a:lumMod val="75000"/>
              </a:schemeClr>
            </a:solidFill>
          </a:endParaRPr>
        </a:p>
      </dgm:t>
    </dgm:pt>
    <dgm:pt modelId="{2257147B-5A75-420A-9B2C-8383D4A41F7C}" type="parTrans" cxnId="{2B42BCE8-3865-4E9E-B240-880920C0C4A2}">
      <dgm:prSet/>
      <dgm:spPr/>
      <dgm:t>
        <a:bodyPr/>
        <a:lstStyle/>
        <a:p>
          <a:endParaRPr lang="en-US"/>
        </a:p>
      </dgm:t>
    </dgm:pt>
    <dgm:pt modelId="{F51EF652-EA8F-41CA-B638-380D3AC02A4F}" type="sibTrans" cxnId="{2B42BCE8-3865-4E9E-B240-880920C0C4A2}">
      <dgm:prSet/>
      <dgm:spPr/>
      <dgm:t>
        <a:bodyPr/>
        <a:lstStyle/>
        <a:p>
          <a:endParaRPr lang="en-US"/>
        </a:p>
      </dgm:t>
    </dgm:pt>
    <dgm:pt modelId="{3265CF1B-8DA1-46B3-9ABF-23B08533B17D}">
      <dgm:prSet phldrT="[Texto]"/>
      <dgm:spPr/>
      <dgm:t>
        <a:bodyPr/>
        <a:lstStyle/>
        <a:p>
          <a:r>
            <a:rPr lang="es-ES" b="1" dirty="0" smtClean="0">
              <a:solidFill>
                <a:srgbClr val="7030A0"/>
              </a:solidFill>
            </a:rPr>
            <a:t>Queda prohibido tomar fotografías, </a:t>
          </a:r>
        </a:p>
        <a:p>
          <a:r>
            <a:rPr lang="es-ES" b="1" dirty="0" smtClean="0">
              <a:solidFill>
                <a:srgbClr val="7030A0"/>
              </a:solidFill>
            </a:rPr>
            <a:t>videos de pacientes, aéreas del hospital.</a:t>
          </a:r>
          <a:endParaRPr lang="en-US" b="1" dirty="0">
            <a:solidFill>
              <a:srgbClr val="7030A0"/>
            </a:solidFill>
          </a:endParaRPr>
        </a:p>
      </dgm:t>
    </dgm:pt>
    <dgm:pt modelId="{AD039765-6E5D-4082-B452-16C30BDAF867}" type="parTrans" cxnId="{C604E2DF-8D85-426F-95E6-1FB144D3D701}">
      <dgm:prSet/>
      <dgm:spPr/>
      <dgm:t>
        <a:bodyPr/>
        <a:lstStyle/>
        <a:p>
          <a:endParaRPr lang="en-US"/>
        </a:p>
      </dgm:t>
    </dgm:pt>
    <dgm:pt modelId="{5DD9877E-185B-48C0-BBE1-7BB7F04D376B}" type="sibTrans" cxnId="{C604E2DF-8D85-426F-95E6-1FB144D3D701}">
      <dgm:prSet/>
      <dgm:spPr/>
      <dgm:t>
        <a:bodyPr/>
        <a:lstStyle/>
        <a:p>
          <a:endParaRPr lang="en-US"/>
        </a:p>
      </dgm:t>
    </dgm:pt>
    <dgm:pt modelId="{F5AF8777-B778-44D9-8A65-F314B3F72E9D}" type="pres">
      <dgm:prSet presAssocID="{81D0DA7F-74A2-4819-87EC-A0E9174F13F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BB148D-299A-4562-B176-6A064368B055}" type="pres">
      <dgm:prSet presAssocID="{A095E5C0-2556-498D-861A-256C686C99D2}" presName="circle1" presStyleLbl="node1" presStyleIdx="0" presStyleCnt="3"/>
      <dgm:spPr/>
      <dgm:t>
        <a:bodyPr/>
        <a:lstStyle/>
        <a:p>
          <a:endParaRPr lang="es-MX"/>
        </a:p>
      </dgm:t>
    </dgm:pt>
    <dgm:pt modelId="{0C4C43F2-E7F4-484E-AE96-4CF0692E697E}" type="pres">
      <dgm:prSet presAssocID="{A095E5C0-2556-498D-861A-256C686C99D2}" presName="space" presStyleCnt="0"/>
      <dgm:spPr/>
      <dgm:t>
        <a:bodyPr/>
        <a:lstStyle/>
        <a:p>
          <a:endParaRPr lang="es-MX"/>
        </a:p>
      </dgm:t>
    </dgm:pt>
    <dgm:pt modelId="{C63DDBA4-D271-4B47-9844-BBAC6B566490}" type="pres">
      <dgm:prSet presAssocID="{A095E5C0-2556-498D-861A-256C686C99D2}" presName="rect1" presStyleLbl="alignAcc1" presStyleIdx="0" presStyleCnt="3"/>
      <dgm:spPr/>
      <dgm:t>
        <a:bodyPr/>
        <a:lstStyle/>
        <a:p>
          <a:endParaRPr lang="en-US"/>
        </a:p>
      </dgm:t>
    </dgm:pt>
    <dgm:pt modelId="{538224CC-9FD6-4DDC-A192-983078C292EE}" type="pres">
      <dgm:prSet presAssocID="{7BD113B5-F5AE-43D3-A8E5-80F64F423502}" presName="vertSpace2" presStyleLbl="node1" presStyleIdx="0" presStyleCnt="3"/>
      <dgm:spPr/>
      <dgm:t>
        <a:bodyPr/>
        <a:lstStyle/>
        <a:p>
          <a:endParaRPr lang="es-MX"/>
        </a:p>
      </dgm:t>
    </dgm:pt>
    <dgm:pt modelId="{CCCAC816-67A8-48D4-B0DE-1C4A27D95C06}" type="pres">
      <dgm:prSet presAssocID="{7BD113B5-F5AE-43D3-A8E5-80F64F423502}" presName="circle2" presStyleLbl="node1" presStyleIdx="1" presStyleCnt="3"/>
      <dgm:spPr/>
      <dgm:t>
        <a:bodyPr/>
        <a:lstStyle/>
        <a:p>
          <a:endParaRPr lang="es-MX"/>
        </a:p>
      </dgm:t>
    </dgm:pt>
    <dgm:pt modelId="{E5FEB73F-BE26-47E7-B627-94BF75C48BCD}" type="pres">
      <dgm:prSet presAssocID="{7BD113B5-F5AE-43D3-A8E5-80F64F423502}" presName="rect2" presStyleLbl="alignAcc1" presStyleIdx="1" presStyleCnt="3"/>
      <dgm:spPr/>
      <dgm:t>
        <a:bodyPr/>
        <a:lstStyle/>
        <a:p>
          <a:endParaRPr lang="en-US"/>
        </a:p>
      </dgm:t>
    </dgm:pt>
    <dgm:pt modelId="{FE62DB5E-0168-4938-99AC-78882E8D0900}" type="pres">
      <dgm:prSet presAssocID="{3265CF1B-8DA1-46B3-9ABF-23B08533B17D}" presName="vertSpace3" presStyleLbl="node1" presStyleIdx="1" presStyleCnt="3"/>
      <dgm:spPr/>
      <dgm:t>
        <a:bodyPr/>
        <a:lstStyle/>
        <a:p>
          <a:endParaRPr lang="es-MX"/>
        </a:p>
      </dgm:t>
    </dgm:pt>
    <dgm:pt modelId="{D295BAFA-2E5C-4FE0-81F1-0A3200EF6CAD}" type="pres">
      <dgm:prSet presAssocID="{3265CF1B-8DA1-46B3-9ABF-23B08533B17D}" presName="circle3" presStyleLbl="node1" presStyleIdx="2" presStyleCnt="3"/>
      <dgm:spPr/>
      <dgm:t>
        <a:bodyPr/>
        <a:lstStyle/>
        <a:p>
          <a:endParaRPr lang="es-MX"/>
        </a:p>
      </dgm:t>
    </dgm:pt>
    <dgm:pt modelId="{1368D882-940F-40C6-8FFC-209E399567C9}" type="pres">
      <dgm:prSet presAssocID="{3265CF1B-8DA1-46B3-9ABF-23B08533B17D}" presName="rect3" presStyleLbl="alignAcc1" presStyleIdx="2" presStyleCnt="3" custLinFactNeighborX="-792" custLinFactNeighborY="-1991"/>
      <dgm:spPr/>
      <dgm:t>
        <a:bodyPr/>
        <a:lstStyle/>
        <a:p>
          <a:endParaRPr lang="en-US"/>
        </a:p>
      </dgm:t>
    </dgm:pt>
    <dgm:pt modelId="{5E0C7CAD-6565-4641-B300-1AE455718D9F}" type="pres">
      <dgm:prSet presAssocID="{A095E5C0-2556-498D-861A-256C686C99D2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6DA8D3-4011-4186-9291-4A7F47F92D6C}" type="pres">
      <dgm:prSet presAssocID="{7BD113B5-F5AE-43D3-A8E5-80F64F423502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05DB81-8CBA-4798-9A9C-752764AC249B}" type="pres">
      <dgm:prSet presAssocID="{3265CF1B-8DA1-46B3-9ABF-23B08533B17D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D85019-2141-4344-BAA2-BADAFEC3AC32}" type="presOf" srcId="{7BD113B5-F5AE-43D3-A8E5-80F64F423502}" destId="{E5FEB73F-BE26-47E7-B627-94BF75C48BCD}" srcOrd="0" destOrd="0" presId="urn:microsoft.com/office/officeart/2005/8/layout/target3"/>
    <dgm:cxn modelId="{C604E2DF-8D85-426F-95E6-1FB144D3D701}" srcId="{81D0DA7F-74A2-4819-87EC-A0E9174F13FB}" destId="{3265CF1B-8DA1-46B3-9ABF-23B08533B17D}" srcOrd="2" destOrd="0" parTransId="{AD039765-6E5D-4082-B452-16C30BDAF867}" sibTransId="{5DD9877E-185B-48C0-BBE1-7BB7F04D376B}"/>
    <dgm:cxn modelId="{A7C2A00D-FAC3-408C-B436-7F5E544818E3}" type="presOf" srcId="{A095E5C0-2556-498D-861A-256C686C99D2}" destId="{C63DDBA4-D271-4B47-9844-BBAC6B566490}" srcOrd="0" destOrd="0" presId="urn:microsoft.com/office/officeart/2005/8/layout/target3"/>
    <dgm:cxn modelId="{F7F277D4-F224-4F8B-ACCD-1D12E1A3D71F}" type="presOf" srcId="{A095E5C0-2556-498D-861A-256C686C99D2}" destId="{5E0C7CAD-6565-4641-B300-1AE455718D9F}" srcOrd="1" destOrd="0" presId="urn:microsoft.com/office/officeart/2005/8/layout/target3"/>
    <dgm:cxn modelId="{3875C497-A662-4F86-BA8E-6FCC53364AF8}" srcId="{81D0DA7F-74A2-4819-87EC-A0E9174F13FB}" destId="{A095E5C0-2556-498D-861A-256C686C99D2}" srcOrd="0" destOrd="0" parTransId="{9C6A65F8-B6CC-4B08-BE90-94E3C6351495}" sibTransId="{48BDD445-3B23-4AF7-915A-7AC0E48BAFDC}"/>
    <dgm:cxn modelId="{5F370D2F-2F29-4068-82BE-D6738154F95C}" type="presOf" srcId="{7BD113B5-F5AE-43D3-A8E5-80F64F423502}" destId="{906DA8D3-4011-4186-9291-4A7F47F92D6C}" srcOrd="1" destOrd="0" presId="urn:microsoft.com/office/officeart/2005/8/layout/target3"/>
    <dgm:cxn modelId="{EB66D7A0-691A-4F41-ABBA-BE439FC16FC0}" type="presOf" srcId="{3265CF1B-8DA1-46B3-9ABF-23B08533B17D}" destId="{5C05DB81-8CBA-4798-9A9C-752764AC249B}" srcOrd="1" destOrd="0" presId="urn:microsoft.com/office/officeart/2005/8/layout/target3"/>
    <dgm:cxn modelId="{7CF924A6-D39F-4BB0-B16D-FFF4BE92F78A}" type="presOf" srcId="{3265CF1B-8DA1-46B3-9ABF-23B08533B17D}" destId="{1368D882-940F-40C6-8FFC-209E399567C9}" srcOrd="0" destOrd="0" presId="urn:microsoft.com/office/officeart/2005/8/layout/target3"/>
    <dgm:cxn modelId="{29E8C2B1-0C5D-4D0A-9949-7BDA565BF6F5}" type="presOf" srcId="{81D0DA7F-74A2-4819-87EC-A0E9174F13FB}" destId="{F5AF8777-B778-44D9-8A65-F314B3F72E9D}" srcOrd="0" destOrd="0" presId="urn:microsoft.com/office/officeart/2005/8/layout/target3"/>
    <dgm:cxn modelId="{2B42BCE8-3865-4E9E-B240-880920C0C4A2}" srcId="{81D0DA7F-74A2-4819-87EC-A0E9174F13FB}" destId="{7BD113B5-F5AE-43D3-A8E5-80F64F423502}" srcOrd="1" destOrd="0" parTransId="{2257147B-5A75-420A-9B2C-8383D4A41F7C}" sibTransId="{F51EF652-EA8F-41CA-B638-380D3AC02A4F}"/>
    <dgm:cxn modelId="{6E61668B-9E57-4D3E-98E7-3B8CF9E70F5A}" type="presParOf" srcId="{F5AF8777-B778-44D9-8A65-F314B3F72E9D}" destId="{9CBB148D-299A-4562-B176-6A064368B055}" srcOrd="0" destOrd="0" presId="urn:microsoft.com/office/officeart/2005/8/layout/target3"/>
    <dgm:cxn modelId="{7DCE5482-D81D-4722-AFA8-2FCFD95613F5}" type="presParOf" srcId="{F5AF8777-B778-44D9-8A65-F314B3F72E9D}" destId="{0C4C43F2-E7F4-484E-AE96-4CF0692E697E}" srcOrd="1" destOrd="0" presId="urn:microsoft.com/office/officeart/2005/8/layout/target3"/>
    <dgm:cxn modelId="{B98B179B-B2A0-4E75-99EF-7CB63B51CEB7}" type="presParOf" srcId="{F5AF8777-B778-44D9-8A65-F314B3F72E9D}" destId="{C63DDBA4-D271-4B47-9844-BBAC6B566490}" srcOrd="2" destOrd="0" presId="urn:microsoft.com/office/officeart/2005/8/layout/target3"/>
    <dgm:cxn modelId="{12617380-66F6-4777-95F8-00DA1C59DE54}" type="presParOf" srcId="{F5AF8777-B778-44D9-8A65-F314B3F72E9D}" destId="{538224CC-9FD6-4DDC-A192-983078C292EE}" srcOrd="3" destOrd="0" presId="urn:microsoft.com/office/officeart/2005/8/layout/target3"/>
    <dgm:cxn modelId="{55181780-70CB-49A9-8CF9-9439BA9E3E03}" type="presParOf" srcId="{F5AF8777-B778-44D9-8A65-F314B3F72E9D}" destId="{CCCAC816-67A8-48D4-B0DE-1C4A27D95C06}" srcOrd="4" destOrd="0" presId="urn:microsoft.com/office/officeart/2005/8/layout/target3"/>
    <dgm:cxn modelId="{98381B20-11A1-4FA8-9ADD-6E4FFB4F8EF3}" type="presParOf" srcId="{F5AF8777-B778-44D9-8A65-F314B3F72E9D}" destId="{E5FEB73F-BE26-47E7-B627-94BF75C48BCD}" srcOrd="5" destOrd="0" presId="urn:microsoft.com/office/officeart/2005/8/layout/target3"/>
    <dgm:cxn modelId="{B6BCB54C-8A58-47C9-9264-2FA4FE4040F1}" type="presParOf" srcId="{F5AF8777-B778-44D9-8A65-F314B3F72E9D}" destId="{FE62DB5E-0168-4938-99AC-78882E8D0900}" srcOrd="6" destOrd="0" presId="urn:microsoft.com/office/officeart/2005/8/layout/target3"/>
    <dgm:cxn modelId="{EFF0744D-F858-4328-B50A-D1637AB203EB}" type="presParOf" srcId="{F5AF8777-B778-44D9-8A65-F314B3F72E9D}" destId="{D295BAFA-2E5C-4FE0-81F1-0A3200EF6CAD}" srcOrd="7" destOrd="0" presId="urn:microsoft.com/office/officeart/2005/8/layout/target3"/>
    <dgm:cxn modelId="{AF42C847-E863-426F-ADC0-1A22D8A7AE93}" type="presParOf" srcId="{F5AF8777-B778-44D9-8A65-F314B3F72E9D}" destId="{1368D882-940F-40C6-8FFC-209E399567C9}" srcOrd="8" destOrd="0" presId="urn:microsoft.com/office/officeart/2005/8/layout/target3"/>
    <dgm:cxn modelId="{3E928D3A-A377-4A4E-9BC4-0378F3AAC9E2}" type="presParOf" srcId="{F5AF8777-B778-44D9-8A65-F314B3F72E9D}" destId="{5E0C7CAD-6565-4641-B300-1AE455718D9F}" srcOrd="9" destOrd="0" presId="urn:microsoft.com/office/officeart/2005/8/layout/target3"/>
    <dgm:cxn modelId="{EE3F165F-46C6-4672-B8AE-92784179CF85}" type="presParOf" srcId="{F5AF8777-B778-44D9-8A65-F314B3F72E9D}" destId="{906DA8D3-4011-4186-9291-4A7F47F92D6C}" srcOrd="10" destOrd="0" presId="urn:microsoft.com/office/officeart/2005/8/layout/target3"/>
    <dgm:cxn modelId="{3EA32418-2D20-4E2C-ACE7-2180359DDD7E}" type="presParOf" srcId="{F5AF8777-B778-44D9-8A65-F314B3F72E9D}" destId="{5C05DB81-8CBA-4798-9A9C-752764AC249B}" srcOrd="11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680FDFE-BB60-4F5E-8B1C-C08F1B2FB81D}" type="doc">
      <dgm:prSet loTypeId="urn:microsoft.com/office/officeart/2005/8/layout/hList3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44119A1-9643-4EE8-A8B9-F795CB8CFB81}">
      <dgm:prSet phldrT="[Texto]"/>
      <dgm:spPr/>
      <dgm:t>
        <a:bodyPr/>
        <a:lstStyle/>
        <a:p>
          <a:r>
            <a:rPr lang="es-ES" b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rPr>
            <a:t>AL TERMINO DE SU SERVICIO SOCIAL</a:t>
          </a:r>
          <a:endParaRPr lang="en-US" dirty="0">
            <a:solidFill>
              <a:srgbClr val="002060"/>
            </a:solidFill>
          </a:endParaRPr>
        </a:p>
      </dgm:t>
    </dgm:pt>
    <dgm:pt modelId="{ED242FA5-BD42-49F2-BE2C-21539DD819C0}" type="parTrans" cxnId="{5DE3A225-63B0-4FC1-A430-CDB1862298D1}">
      <dgm:prSet/>
      <dgm:spPr/>
      <dgm:t>
        <a:bodyPr/>
        <a:lstStyle/>
        <a:p>
          <a:endParaRPr lang="en-US"/>
        </a:p>
      </dgm:t>
    </dgm:pt>
    <dgm:pt modelId="{B5D99E2D-B909-4A2F-B236-A708CC25ED45}" type="sibTrans" cxnId="{5DE3A225-63B0-4FC1-A430-CDB1862298D1}">
      <dgm:prSet/>
      <dgm:spPr/>
      <dgm:t>
        <a:bodyPr/>
        <a:lstStyle/>
        <a:p>
          <a:endParaRPr lang="en-US"/>
        </a:p>
      </dgm:t>
    </dgm:pt>
    <dgm:pt modelId="{CF7A2358-A5DC-46E7-BE08-18D0D26CC55D}">
      <dgm:prSet phldrT="[Texto]"/>
      <dgm:spPr/>
      <dgm:t>
        <a:bodyPr/>
        <a:lstStyle/>
        <a:p>
          <a:r>
            <a:rPr lang="es-MX" b="1" dirty="0" smtClean="0">
              <a:solidFill>
                <a:srgbClr val="002060"/>
              </a:solidFill>
              <a:latin typeface="Arial" charset="0"/>
              <a:cs typeface="Arial" charset="0"/>
            </a:rPr>
            <a:t>Se solicitara un trabajo para liberarse </a:t>
          </a:r>
          <a:endParaRPr lang="en-US" b="1" dirty="0">
            <a:solidFill>
              <a:srgbClr val="002060"/>
            </a:solidFill>
          </a:endParaRPr>
        </a:p>
      </dgm:t>
    </dgm:pt>
    <dgm:pt modelId="{0CE3E448-D081-4DE9-A91B-30D444B150CF}" type="parTrans" cxnId="{0BD36E87-4E4A-4096-A2E9-F89FD2F50D4B}">
      <dgm:prSet/>
      <dgm:spPr/>
      <dgm:t>
        <a:bodyPr/>
        <a:lstStyle/>
        <a:p>
          <a:endParaRPr lang="en-US"/>
        </a:p>
      </dgm:t>
    </dgm:pt>
    <dgm:pt modelId="{A37826C2-A52B-4F9B-A00F-AC6D70C45E1F}" type="sibTrans" cxnId="{0BD36E87-4E4A-4096-A2E9-F89FD2F50D4B}">
      <dgm:prSet/>
      <dgm:spPr/>
      <dgm:t>
        <a:bodyPr/>
        <a:lstStyle/>
        <a:p>
          <a:endParaRPr lang="en-US"/>
        </a:p>
      </dgm:t>
    </dgm:pt>
    <dgm:pt modelId="{2B03033C-4C09-41CE-BF0D-F8AE0DA4A86D}">
      <dgm:prSet phldrT="[Texto]"/>
      <dgm:spPr/>
      <dgm:t>
        <a:bodyPr/>
        <a:lstStyle/>
        <a:p>
          <a:r>
            <a:rPr lang="es-MX" b="1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rPr>
            <a:t>No tener ningún tipo de adeudo para otorgarle la Carta de </a:t>
          </a:r>
        </a:p>
        <a:p>
          <a:r>
            <a:rPr lang="es-MX" b="1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rPr>
            <a:t>no Adeudo </a:t>
          </a:r>
          <a:endParaRPr lang="en-US" b="1" dirty="0">
            <a:solidFill>
              <a:schemeClr val="accent3">
                <a:lumMod val="50000"/>
              </a:schemeClr>
            </a:solidFill>
          </a:endParaRPr>
        </a:p>
      </dgm:t>
    </dgm:pt>
    <dgm:pt modelId="{B837A74B-E29E-497E-9749-176A462393CE}" type="parTrans" cxnId="{27916066-A928-46DC-9C11-DDAFB72CE0AB}">
      <dgm:prSet/>
      <dgm:spPr/>
      <dgm:t>
        <a:bodyPr/>
        <a:lstStyle/>
        <a:p>
          <a:endParaRPr lang="en-US"/>
        </a:p>
      </dgm:t>
    </dgm:pt>
    <dgm:pt modelId="{B13C3FEC-FEE8-4F25-8DF2-97C424C12E9D}" type="sibTrans" cxnId="{27916066-A928-46DC-9C11-DDAFB72CE0AB}">
      <dgm:prSet/>
      <dgm:spPr/>
      <dgm:t>
        <a:bodyPr/>
        <a:lstStyle/>
        <a:p>
          <a:endParaRPr lang="en-US"/>
        </a:p>
      </dgm:t>
    </dgm:pt>
    <dgm:pt modelId="{6CCFDA0C-D9F2-4E4A-AF82-8370B6CDBE25}">
      <dgm:prSet phldrT="[Texto]"/>
      <dgm:spPr/>
      <dgm:t>
        <a:bodyPr/>
        <a:lstStyle/>
        <a:p>
          <a:r>
            <a:rPr lang="es-MX" b="1" dirty="0" smtClean="0">
              <a:solidFill>
                <a:schemeClr val="bg2">
                  <a:lumMod val="10000"/>
                </a:schemeClr>
              </a:solidFill>
              <a:latin typeface="Arial" charset="0"/>
              <a:cs typeface="Arial" charset="0"/>
            </a:rPr>
            <a:t>Al cumplir con todos los requisitos sele otorgara la Carta de </a:t>
          </a:r>
        </a:p>
        <a:p>
          <a:r>
            <a:rPr lang="es-MX" b="1" dirty="0" smtClean="0">
              <a:solidFill>
                <a:schemeClr val="bg2">
                  <a:lumMod val="10000"/>
                </a:schemeClr>
              </a:solidFill>
              <a:latin typeface="Arial" charset="0"/>
              <a:cs typeface="Arial" charset="0"/>
            </a:rPr>
            <a:t>Liberación</a:t>
          </a:r>
          <a:endParaRPr lang="en-US" b="1" dirty="0">
            <a:solidFill>
              <a:schemeClr val="bg2">
                <a:lumMod val="10000"/>
              </a:schemeClr>
            </a:solidFill>
          </a:endParaRPr>
        </a:p>
      </dgm:t>
    </dgm:pt>
    <dgm:pt modelId="{07C98AE8-BBC1-461F-B66F-A59C270E2967}" type="parTrans" cxnId="{A44445F1-09C7-46AF-B6DB-F42C338E27BC}">
      <dgm:prSet/>
      <dgm:spPr/>
      <dgm:t>
        <a:bodyPr/>
        <a:lstStyle/>
        <a:p>
          <a:endParaRPr lang="en-US"/>
        </a:p>
      </dgm:t>
    </dgm:pt>
    <dgm:pt modelId="{5BA7B0F0-F482-4E59-9640-2C0299AC2BD3}" type="sibTrans" cxnId="{A44445F1-09C7-46AF-B6DB-F42C338E27BC}">
      <dgm:prSet/>
      <dgm:spPr/>
      <dgm:t>
        <a:bodyPr/>
        <a:lstStyle/>
        <a:p>
          <a:endParaRPr lang="en-US"/>
        </a:p>
      </dgm:t>
    </dgm:pt>
    <dgm:pt modelId="{FE9BC09C-098F-4202-910F-DD1C0DDD566D}">
      <dgm:prSet/>
      <dgm:spPr/>
      <dgm:t>
        <a:bodyPr/>
        <a:lstStyle/>
        <a:p>
          <a:r>
            <a:rPr lang="es-MX" b="1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rPr>
            <a:t>Deberá permanecer una semana posterior al termino de su </a:t>
          </a:r>
        </a:p>
        <a:p>
          <a:r>
            <a:rPr lang="es-MX" b="1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rPr>
            <a:t>servicio, en apoyo al curso de inducción de sus compañeros  </a:t>
          </a:r>
        </a:p>
        <a:p>
          <a:r>
            <a:rPr lang="es-MX" b="1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rPr>
            <a:t>de nuevo ingreso.</a:t>
          </a:r>
          <a:endParaRPr lang="es-MX" b="1" dirty="0">
            <a:solidFill>
              <a:schemeClr val="accent3">
                <a:lumMod val="50000"/>
              </a:schemeClr>
            </a:solidFill>
            <a:latin typeface="Arial" charset="0"/>
            <a:cs typeface="Arial" charset="0"/>
          </a:endParaRPr>
        </a:p>
      </dgm:t>
    </dgm:pt>
    <dgm:pt modelId="{4134E659-AD60-4785-9049-54F3F98C6439}" type="parTrans" cxnId="{2CECAD38-37EB-47AB-9241-6AF243BED207}">
      <dgm:prSet/>
      <dgm:spPr/>
      <dgm:t>
        <a:bodyPr/>
        <a:lstStyle/>
        <a:p>
          <a:endParaRPr lang="es-ES"/>
        </a:p>
      </dgm:t>
    </dgm:pt>
    <dgm:pt modelId="{8FA75F39-8D98-42F5-B7F2-17D3F17E895A}" type="sibTrans" cxnId="{2CECAD38-37EB-47AB-9241-6AF243BED207}">
      <dgm:prSet/>
      <dgm:spPr/>
      <dgm:t>
        <a:bodyPr/>
        <a:lstStyle/>
        <a:p>
          <a:endParaRPr lang="es-ES"/>
        </a:p>
      </dgm:t>
    </dgm:pt>
    <dgm:pt modelId="{10C7871D-242A-44FF-9749-1357FF6EC500}" type="pres">
      <dgm:prSet presAssocID="{D680FDFE-BB60-4F5E-8B1C-C08F1B2FB81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0A5602-97B4-4AD4-AEF2-F9C0BADFA26D}" type="pres">
      <dgm:prSet presAssocID="{644119A1-9643-4EE8-A8B9-F795CB8CFB81}" presName="roof" presStyleLbl="dkBgShp" presStyleIdx="0" presStyleCnt="2" custScaleY="79335"/>
      <dgm:spPr/>
      <dgm:t>
        <a:bodyPr/>
        <a:lstStyle/>
        <a:p>
          <a:endParaRPr lang="en-US"/>
        </a:p>
      </dgm:t>
    </dgm:pt>
    <dgm:pt modelId="{88ED43F3-3206-45CA-9AD0-8B98E19E7197}" type="pres">
      <dgm:prSet presAssocID="{644119A1-9643-4EE8-A8B9-F795CB8CFB81}" presName="pillars" presStyleCnt="0"/>
      <dgm:spPr/>
      <dgm:t>
        <a:bodyPr/>
        <a:lstStyle/>
        <a:p>
          <a:endParaRPr lang="es-ES"/>
        </a:p>
      </dgm:t>
    </dgm:pt>
    <dgm:pt modelId="{E3F063B7-18ED-4442-B6ED-CA92D5F0DDF2}" type="pres">
      <dgm:prSet presAssocID="{644119A1-9643-4EE8-A8B9-F795CB8CFB81}" presName="pillar1" presStyleLbl="node1" presStyleIdx="0" presStyleCnt="4" custLinFactNeighborX="-293" custLinFactNeighborY="1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B98E7B-79E8-401D-B061-3ABB023E6334}" type="pres">
      <dgm:prSet presAssocID="{FE9BC09C-098F-4202-910F-DD1C0DDD566D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BFC8D2-1430-43B9-AAF2-27E79D15393D}" type="pres">
      <dgm:prSet presAssocID="{2B03033C-4C09-41CE-BF0D-F8AE0DA4A86D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16AC6-5584-495F-B6B0-841F41F061AD}" type="pres">
      <dgm:prSet presAssocID="{6CCFDA0C-D9F2-4E4A-AF82-8370B6CDBE25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490FA7-DB6F-42F9-8AF5-BB65A24C5F42}" type="pres">
      <dgm:prSet presAssocID="{644119A1-9643-4EE8-A8B9-F795CB8CFB81}" presName="base" presStyleLbl="dkBgShp" presStyleIdx="1" presStyleCnt="2"/>
      <dgm:spPr/>
      <dgm:t>
        <a:bodyPr/>
        <a:lstStyle/>
        <a:p>
          <a:endParaRPr lang="es-ES"/>
        </a:p>
      </dgm:t>
    </dgm:pt>
  </dgm:ptLst>
  <dgm:cxnLst>
    <dgm:cxn modelId="{2CECAD38-37EB-47AB-9241-6AF243BED207}" srcId="{644119A1-9643-4EE8-A8B9-F795CB8CFB81}" destId="{FE9BC09C-098F-4202-910F-DD1C0DDD566D}" srcOrd="1" destOrd="0" parTransId="{4134E659-AD60-4785-9049-54F3F98C6439}" sibTransId="{8FA75F39-8D98-42F5-B7F2-17D3F17E895A}"/>
    <dgm:cxn modelId="{27916066-A928-46DC-9C11-DDAFB72CE0AB}" srcId="{644119A1-9643-4EE8-A8B9-F795CB8CFB81}" destId="{2B03033C-4C09-41CE-BF0D-F8AE0DA4A86D}" srcOrd="2" destOrd="0" parTransId="{B837A74B-E29E-497E-9749-176A462393CE}" sibTransId="{B13C3FEC-FEE8-4F25-8DF2-97C424C12E9D}"/>
    <dgm:cxn modelId="{A44445F1-09C7-46AF-B6DB-F42C338E27BC}" srcId="{644119A1-9643-4EE8-A8B9-F795CB8CFB81}" destId="{6CCFDA0C-D9F2-4E4A-AF82-8370B6CDBE25}" srcOrd="3" destOrd="0" parTransId="{07C98AE8-BBC1-461F-B66F-A59C270E2967}" sibTransId="{5BA7B0F0-F482-4E59-9640-2C0299AC2BD3}"/>
    <dgm:cxn modelId="{0BD36E87-4E4A-4096-A2E9-F89FD2F50D4B}" srcId="{644119A1-9643-4EE8-A8B9-F795CB8CFB81}" destId="{CF7A2358-A5DC-46E7-BE08-18D0D26CC55D}" srcOrd="0" destOrd="0" parTransId="{0CE3E448-D081-4DE9-A91B-30D444B150CF}" sibTransId="{A37826C2-A52B-4F9B-A00F-AC6D70C45E1F}"/>
    <dgm:cxn modelId="{93401422-0A30-4E1C-999E-3BBC382FBD08}" type="presOf" srcId="{CF7A2358-A5DC-46E7-BE08-18D0D26CC55D}" destId="{E3F063B7-18ED-4442-B6ED-CA92D5F0DDF2}" srcOrd="0" destOrd="0" presId="urn:microsoft.com/office/officeart/2005/8/layout/hList3"/>
    <dgm:cxn modelId="{5DE3A225-63B0-4FC1-A430-CDB1862298D1}" srcId="{D680FDFE-BB60-4F5E-8B1C-C08F1B2FB81D}" destId="{644119A1-9643-4EE8-A8B9-F795CB8CFB81}" srcOrd="0" destOrd="0" parTransId="{ED242FA5-BD42-49F2-BE2C-21539DD819C0}" sibTransId="{B5D99E2D-B909-4A2F-B236-A708CC25ED45}"/>
    <dgm:cxn modelId="{AC15446F-6007-4A24-A4BA-CC309D3B528B}" type="presOf" srcId="{644119A1-9643-4EE8-A8B9-F795CB8CFB81}" destId="{C60A5602-97B4-4AD4-AEF2-F9C0BADFA26D}" srcOrd="0" destOrd="0" presId="urn:microsoft.com/office/officeart/2005/8/layout/hList3"/>
    <dgm:cxn modelId="{A2D4B434-5684-4C9F-A061-2FBF90D874F0}" type="presOf" srcId="{6CCFDA0C-D9F2-4E4A-AF82-8370B6CDBE25}" destId="{0CC16AC6-5584-495F-B6B0-841F41F061AD}" srcOrd="0" destOrd="0" presId="urn:microsoft.com/office/officeart/2005/8/layout/hList3"/>
    <dgm:cxn modelId="{3F97AC22-0570-4DD3-B820-F63D9E5C200A}" type="presOf" srcId="{FE9BC09C-098F-4202-910F-DD1C0DDD566D}" destId="{73B98E7B-79E8-401D-B061-3ABB023E6334}" srcOrd="0" destOrd="0" presId="urn:microsoft.com/office/officeart/2005/8/layout/hList3"/>
    <dgm:cxn modelId="{1280106B-BD73-40E3-B1E3-E38311EFB0EB}" type="presOf" srcId="{2B03033C-4C09-41CE-BF0D-F8AE0DA4A86D}" destId="{FABFC8D2-1430-43B9-AAF2-27E79D15393D}" srcOrd="0" destOrd="0" presId="urn:microsoft.com/office/officeart/2005/8/layout/hList3"/>
    <dgm:cxn modelId="{1F8E03C6-8B8E-4736-8007-52F90249A1DB}" type="presOf" srcId="{D680FDFE-BB60-4F5E-8B1C-C08F1B2FB81D}" destId="{10C7871D-242A-44FF-9749-1357FF6EC500}" srcOrd="0" destOrd="0" presId="urn:microsoft.com/office/officeart/2005/8/layout/hList3"/>
    <dgm:cxn modelId="{C65E97C8-984E-4C20-94C3-69D4B682735F}" type="presParOf" srcId="{10C7871D-242A-44FF-9749-1357FF6EC500}" destId="{C60A5602-97B4-4AD4-AEF2-F9C0BADFA26D}" srcOrd="0" destOrd="0" presId="urn:microsoft.com/office/officeart/2005/8/layout/hList3"/>
    <dgm:cxn modelId="{FF22C165-23C1-4C16-9E67-6D0899952917}" type="presParOf" srcId="{10C7871D-242A-44FF-9749-1357FF6EC500}" destId="{88ED43F3-3206-45CA-9AD0-8B98E19E7197}" srcOrd="1" destOrd="0" presId="urn:microsoft.com/office/officeart/2005/8/layout/hList3"/>
    <dgm:cxn modelId="{B975166A-A67C-4FEF-8CCD-C2F913C3DE08}" type="presParOf" srcId="{88ED43F3-3206-45CA-9AD0-8B98E19E7197}" destId="{E3F063B7-18ED-4442-B6ED-CA92D5F0DDF2}" srcOrd="0" destOrd="0" presId="urn:microsoft.com/office/officeart/2005/8/layout/hList3"/>
    <dgm:cxn modelId="{4FD487F7-46C4-4D25-9006-D201CF7E093F}" type="presParOf" srcId="{88ED43F3-3206-45CA-9AD0-8B98E19E7197}" destId="{73B98E7B-79E8-401D-B061-3ABB023E6334}" srcOrd="1" destOrd="0" presId="urn:microsoft.com/office/officeart/2005/8/layout/hList3"/>
    <dgm:cxn modelId="{A8890F21-D740-4B25-A114-5E292925206E}" type="presParOf" srcId="{88ED43F3-3206-45CA-9AD0-8B98E19E7197}" destId="{FABFC8D2-1430-43B9-AAF2-27E79D15393D}" srcOrd="2" destOrd="0" presId="urn:microsoft.com/office/officeart/2005/8/layout/hList3"/>
    <dgm:cxn modelId="{4364571C-B82F-4C32-B34C-8C50353355A4}" type="presParOf" srcId="{88ED43F3-3206-45CA-9AD0-8B98E19E7197}" destId="{0CC16AC6-5584-495F-B6B0-841F41F061AD}" srcOrd="3" destOrd="0" presId="urn:microsoft.com/office/officeart/2005/8/layout/hList3"/>
    <dgm:cxn modelId="{5649A18B-9E4A-456B-B02C-0AE729AA8D12}" type="presParOf" srcId="{10C7871D-242A-44FF-9749-1357FF6EC500}" destId="{5E490FA7-DB6F-42F9-8AF5-BB65A24C5F42}" srcOrd="2" destOrd="0" presId="urn:microsoft.com/office/officeart/2005/8/layout/hLis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1D0DA7F-74A2-4819-87EC-A0E9174F13FB}" type="doc">
      <dgm:prSet loTypeId="urn:microsoft.com/office/officeart/2005/8/layout/target3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095E5C0-2556-498D-861A-256C686C99D2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accent2"/>
              </a:solidFill>
              <a:latin typeface="Arial Narrow" pitchFamily="34" charset="0"/>
              <a:cs typeface="Tahoma" pitchFamily="34" charset="0"/>
            </a:rPr>
            <a:t>El pasante acumule más de tres faltas injustificadas de asistencia en un periodo   de 30 días </a:t>
          </a:r>
          <a:endParaRPr lang="en-US" sz="2000" b="1" dirty="0">
            <a:solidFill>
              <a:schemeClr val="accent2"/>
            </a:solidFill>
            <a:latin typeface="Arial Narrow" pitchFamily="34" charset="0"/>
          </a:endParaRPr>
        </a:p>
      </dgm:t>
    </dgm:pt>
    <dgm:pt modelId="{9C6A65F8-B6CC-4B08-BE90-94E3C6351495}" type="parTrans" cxnId="{3875C497-A662-4F86-BA8E-6FCC53364AF8}">
      <dgm:prSet/>
      <dgm:spPr/>
      <dgm:t>
        <a:bodyPr/>
        <a:lstStyle/>
        <a:p>
          <a:endParaRPr lang="en-US"/>
        </a:p>
      </dgm:t>
    </dgm:pt>
    <dgm:pt modelId="{48BDD445-3B23-4AF7-915A-7AC0E48BAFDC}" type="sibTrans" cxnId="{3875C497-A662-4F86-BA8E-6FCC53364AF8}">
      <dgm:prSet/>
      <dgm:spPr/>
      <dgm:t>
        <a:bodyPr/>
        <a:lstStyle/>
        <a:p>
          <a:endParaRPr lang="en-US"/>
        </a:p>
      </dgm:t>
    </dgm:pt>
    <dgm:pt modelId="{3265CF1B-8DA1-46B3-9ABF-23B08533B17D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accent6">
                  <a:lumMod val="75000"/>
                </a:schemeClr>
              </a:solidFill>
              <a:latin typeface="Arial Narrow" pitchFamily="34" charset="0"/>
              <a:cs typeface="Tahoma" pitchFamily="34" charset="0"/>
            </a:rPr>
            <a:t>Por sentencia condenatoria cuando cometa algún delito de orden común.</a:t>
          </a:r>
          <a:endParaRPr lang="en-US" sz="1800" b="1" dirty="0">
            <a:solidFill>
              <a:schemeClr val="accent6">
                <a:lumMod val="75000"/>
              </a:schemeClr>
            </a:solidFill>
            <a:latin typeface="Arial Narrow" pitchFamily="34" charset="0"/>
          </a:endParaRPr>
        </a:p>
      </dgm:t>
    </dgm:pt>
    <dgm:pt modelId="{AD039765-6E5D-4082-B452-16C30BDAF867}" type="parTrans" cxnId="{C604E2DF-8D85-426F-95E6-1FB144D3D701}">
      <dgm:prSet/>
      <dgm:spPr/>
      <dgm:t>
        <a:bodyPr/>
        <a:lstStyle/>
        <a:p>
          <a:endParaRPr lang="en-US"/>
        </a:p>
      </dgm:t>
    </dgm:pt>
    <dgm:pt modelId="{5DD9877E-185B-48C0-BBE1-7BB7F04D376B}" type="sibTrans" cxnId="{C604E2DF-8D85-426F-95E6-1FB144D3D701}">
      <dgm:prSet/>
      <dgm:spPr/>
      <dgm:t>
        <a:bodyPr/>
        <a:lstStyle/>
        <a:p>
          <a:endParaRPr lang="en-US"/>
        </a:p>
      </dgm:t>
    </dgm:pt>
    <dgm:pt modelId="{2FEA07E7-F44E-4B1E-8523-511029B44371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2">
                  <a:lumMod val="50000"/>
                </a:schemeClr>
              </a:solidFill>
              <a:latin typeface="Arial Narrow" pitchFamily="34" charset="0"/>
              <a:cs typeface="Tahoma" pitchFamily="34" charset="0"/>
            </a:rPr>
            <a:t>Por no permanecer en el lugar de la práctica hasta hacer entrega de los bienes, fondos y valores que estén bajo su custodia, durante los 15 días inmediatos a su vez que haya concluido el servicio social</a:t>
          </a:r>
          <a:endParaRPr lang="en-US" sz="1800" b="1" dirty="0">
            <a:solidFill>
              <a:schemeClr val="bg2">
                <a:lumMod val="50000"/>
              </a:schemeClr>
            </a:solidFill>
            <a:latin typeface="Arial Narrow" pitchFamily="34" charset="0"/>
          </a:endParaRPr>
        </a:p>
      </dgm:t>
    </dgm:pt>
    <dgm:pt modelId="{11CDB0E6-852D-4B5B-BAE9-8ADDB6E0442C}" type="parTrans" cxnId="{9293DD73-3D9B-4A7F-935B-C42A5C5E1B82}">
      <dgm:prSet/>
      <dgm:spPr/>
      <dgm:t>
        <a:bodyPr/>
        <a:lstStyle/>
        <a:p>
          <a:endParaRPr lang="es-MX"/>
        </a:p>
      </dgm:t>
    </dgm:pt>
    <dgm:pt modelId="{EE888C1F-DB36-497D-A244-16E72136751F}" type="sibTrans" cxnId="{9293DD73-3D9B-4A7F-935B-C42A5C5E1B82}">
      <dgm:prSet/>
      <dgm:spPr/>
      <dgm:t>
        <a:bodyPr/>
        <a:lstStyle/>
        <a:p>
          <a:endParaRPr lang="es-MX"/>
        </a:p>
      </dgm:t>
    </dgm:pt>
    <dgm:pt modelId="{052B07A6-D8D5-4D39-9A47-E21776841B0E}">
      <dgm:prSet phldrT="[Texto]" custT="1"/>
      <dgm:spPr/>
      <dgm:t>
        <a:bodyPr/>
        <a:lstStyle/>
        <a:p>
          <a:r>
            <a:rPr lang="es-ES" sz="1800" b="1" dirty="0" smtClean="0">
              <a:solidFill>
                <a:srgbClr val="008000"/>
              </a:solidFill>
              <a:latin typeface="Arial Narrow" pitchFamily="34" charset="0"/>
              <a:cs typeface="Tahoma" pitchFamily="34" charset="0"/>
            </a:rPr>
            <a:t>Cuando previo extrañamiento se reincida en la violación de las siguientes fracciones</a:t>
          </a:r>
          <a:endParaRPr lang="en-US" sz="1800" b="1" dirty="0">
            <a:solidFill>
              <a:srgbClr val="008000"/>
            </a:solidFill>
            <a:latin typeface="Arial Narrow" pitchFamily="34" charset="0"/>
          </a:endParaRPr>
        </a:p>
      </dgm:t>
    </dgm:pt>
    <dgm:pt modelId="{87FB8DB0-F6EE-45E6-8E32-8079E7F6B134}" type="parTrans" cxnId="{344F4D49-CFCA-4F11-B07C-21827ED9D91E}">
      <dgm:prSet/>
      <dgm:spPr/>
      <dgm:t>
        <a:bodyPr/>
        <a:lstStyle/>
        <a:p>
          <a:endParaRPr lang="es-MX"/>
        </a:p>
      </dgm:t>
    </dgm:pt>
    <dgm:pt modelId="{65A5C49C-1661-4151-A2D7-D14B3EF97678}" type="sibTrans" cxnId="{344F4D49-CFCA-4F11-B07C-21827ED9D91E}">
      <dgm:prSet/>
      <dgm:spPr/>
      <dgm:t>
        <a:bodyPr/>
        <a:lstStyle/>
        <a:p>
          <a:endParaRPr lang="es-MX"/>
        </a:p>
      </dgm:t>
    </dgm:pt>
    <dgm:pt modelId="{B2D6E570-CDD1-4FFE-ACCD-FC54F25FDABE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  <a:cs typeface="Tahoma" pitchFamily="34" charset="0"/>
            </a:rPr>
            <a:t>Por no cumplir con todos los términos del Programa de Servicio Social y no asistir a las reuniones que convoquen sus jefes inmediatos</a:t>
          </a:r>
          <a:endParaRPr lang="en-US" sz="18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20BD0135-3373-4E52-AB35-2B2B2DC017C3}" type="parTrans" cxnId="{964DB15B-A7BF-4323-A307-E6B239FED428}">
      <dgm:prSet/>
      <dgm:spPr/>
      <dgm:t>
        <a:bodyPr/>
        <a:lstStyle/>
        <a:p>
          <a:endParaRPr lang="es-MX"/>
        </a:p>
      </dgm:t>
    </dgm:pt>
    <dgm:pt modelId="{7611FFB0-0737-4E3F-9A28-212BE904056F}" type="sibTrans" cxnId="{964DB15B-A7BF-4323-A307-E6B239FED428}">
      <dgm:prSet/>
      <dgm:spPr/>
      <dgm:t>
        <a:bodyPr/>
        <a:lstStyle/>
        <a:p>
          <a:endParaRPr lang="es-MX"/>
        </a:p>
      </dgm:t>
    </dgm:pt>
    <dgm:pt modelId="{7BD113B5-F5AE-43D3-A8E5-80F64F423502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accent6">
                  <a:lumMod val="75000"/>
                </a:schemeClr>
              </a:solidFill>
              <a:latin typeface="Arial Narrow" pitchFamily="34" charset="0"/>
              <a:cs typeface="Tahoma" pitchFamily="34" charset="0"/>
            </a:rPr>
            <a:t>Proponer y realizar estudios y tratamiento a usuarios fuera de la institución a la que este adscrito</a:t>
          </a:r>
          <a:endParaRPr lang="en-US" sz="1800" b="1" dirty="0">
            <a:solidFill>
              <a:schemeClr val="accent6">
                <a:lumMod val="75000"/>
              </a:schemeClr>
            </a:solidFill>
            <a:latin typeface="Arial Narrow" pitchFamily="34" charset="0"/>
          </a:endParaRPr>
        </a:p>
      </dgm:t>
    </dgm:pt>
    <dgm:pt modelId="{F51EF652-EA8F-41CA-B638-380D3AC02A4F}" type="sibTrans" cxnId="{2B42BCE8-3865-4E9E-B240-880920C0C4A2}">
      <dgm:prSet/>
      <dgm:spPr/>
      <dgm:t>
        <a:bodyPr/>
        <a:lstStyle/>
        <a:p>
          <a:endParaRPr lang="en-US"/>
        </a:p>
      </dgm:t>
    </dgm:pt>
    <dgm:pt modelId="{2257147B-5A75-420A-9B2C-8383D4A41F7C}" type="parTrans" cxnId="{2B42BCE8-3865-4E9E-B240-880920C0C4A2}">
      <dgm:prSet/>
      <dgm:spPr/>
      <dgm:t>
        <a:bodyPr/>
        <a:lstStyle/>
        <a:p>
          <a:endParaRPr lang="en-US"/>
        </a:p>
      </dgm:t>
    </dgm:pt>
    <dgm:pt modelId="{F5AF8777-B778-44D9-8A65-F314B3F72E9D}" type="pres">
      <dgm:prSet presAssocID="{81D0DA7F-74A2-4819-87EC-A0E9174F13F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BB148D-299A-4562-B176-6A064368B055}" type="pres">
      <dgm:prSet presAssocID="{A095E5C0-2556-498D-861A-256C686C99D2}" presName="circle1" presStyleLbl="node1" presStyleIdx="0" presStyleCnt="6"/>
      <dgm:spPr/>
      <dgm:t>
        <a:bodyPr/>
        <a:lstStyle/>
        <a:p>
          <a:endParaRPr lang="es-MX"/>
        </a:p>
      </dgm:t>
    </dgm:pt>
    <dgm:pt modelId="{0C4C43F2-E7F4-484E-AE96-4CF0692E697E}" type="pres">
      <dgm:prSet presAssocID="{A095E5C0-2556-498D-861A-256C686C99D2}" presName="space" presStyleCnt="0"/>
      <dgm:spPr/>
      <dgm:t>
        <a:bodyPr/>
        <a:lstStyle/>
        <a:p>
          <a:endParaRPr lang="es-MX"/>
        </a:p>
      </dgm:t>
    </dgm:pt>
    <dgm:pt modelId="{C63DDBA4-D271-4B47-9844-BBAC6B566490}" type="pres">
      <dgm:prSet presAssocID="{A095E5C0-2556-498D-861A-256C686C99D2}" presName="rect1" presStyleLbl="alignAcc1" presStyleIdx="0" presStyleCnt="6" custScaleY="102576"/>
      <dgm:spPr/>
      <dgm:t>
        <a:bodyPr/>
        <a:lstStyle/>
        <a:p>
          <a:endParaRPr lang="en-US"/>
        </a:p>
      </dgm:t>
    </dgm:pt>
    <dgm:pt modelId="{538224CC-9FD6-4DDC-A192-983078C292EE}" type="pres">
      <dgm:prSet presAssocID="{7BD113B5-F5AE-43D3-A8E5-80F64F423502}" presName="vertSpace2" presStyleLbl="node1" presStyleIdx="0" presStyleCnt="6"/>
      <dgm:spPr/>
      <dgm:t>
        <a:bodyPr/>
        <a:lstStyle/>
        <a:p>
          <a:endParaRPr lang="es-MX"/>
        </a:p>
      </dgm:t>
    </dgm:pt>
    <dgm:pt modelId="{CCCAC816-67A8-48D4-B0DE-1C4A27D95C06}" type="pres">
      <dgm:prSet presAssocID="{7BD113B5-F5AE-43D3-A8E5-80F64F423502}" presName="circle2" presStyleLbl="node1" presStyleIdx="1" presStyleCnt="6"/>
      <dgm:spPr/>
      <dgm:t>
        <a:bodyPr/>
        <a:lstStyle/>
        <a:p>
          <a:endParaRPr lang="es-MX"/>
        </a:p>
      </dgm:t>
    </dgm:pt>
    <dgm:pt modelId="{E5FEB73F-BE26-47E7-B627-94BF75C48BCD}" type="pres">
      <dgm:prSet presAssocID="{7BD113B5-F5AE-43D3-A8E5-80F64F423502}" presName="rect2" presStyleLbl="alignAcc1" presStyleIdx="1" presStyleCnt="6"/>
      <dgm:spPr/>
      <dgm:t>
        <a:bodyPr/>
        <a:lstStyle/>
        <a:p>
          <a:endParaRPr lang="en-US"/>
        </a:p>
      </dgm:t>
    </dgm:pt>
    <dgm:pt modelId="{FE62DB5E-0168-4938-99AC-78882E8D0900}" type="pres">
      <dgm:prSet presAssocID="{3265CF1B-8DA1-46B3-9ABF-23B08533B17D}" presName="vertSpace3" presStyleLbl="node1" presStyleIdx="1" presStyleCnt="6"/>
      <dgm:spPr/>
      <dgm:t>
        <a:bodyPr/>
        <a:lstStyle/>
        <a:p>
          <a:endParaRPr lang="es-MX"/>
        </a:p>
      </dgm:t>
    </dgm:pt>
    <dgm:pt modelId="{D295BAFA-2E5C-4FE0-81F1-0A3200EF6CAD}" type="pres">
      <dgm:prSet presAssocID="{3265CF1B-8DA1-46B3-9ABF-23B08533B17D}" presName="circle3" presStyleLbl="node1" presStyleIdx="2" presStyleCnt="6"/>
      <dgm:spPr/>
      <dgm:t>
        <a:bodyPr/>
        <a:lstStyle/>
        <a:p>
          <a:endParaRPr lang="es-MX"/>
        </a:p>
      </dgm:t>
    </dgm:pt>
    <dgm:pt modelId="{1368D882-940F-40C6-8FFC-209E399567C9}" type="pres">
      <dgm:prSet presAssocID="{3265CF1B-8DA1-46B3-9ABF-23B08533B17D}" presName="rect3" presStyleLbl="alignAcc1" presStyleIdx="2" presStyleCnt="6"/>
      <dgm:spPr/>
      <dgm:t>
        <a:bodyPr/>
        <a:lstStyle/>
        <a:p>
          <a:endParaRPr lang="en-US"/>
        </a:p>
      </dgm:t>
    </dgm:pt>
    <dgm:pt modelId="{1AAE50A9-8E59-4DAF-ADE8-3B12BC3A3086}" type="pres">
      <dgm:prSet presAssocID="{2FEA07E7-F44E-4B1E-8523-511029B44371}" presName="vertSpace4" presStyleLbl="node1" presStyleIdx="2" presStyleCnt="6"/>
      <dgm:spPr/>
      <dgm:t>
        <a:bodyPr/>
        <a:lstStyle/>
        <a:p>
          <a:endParaRPr lang="es-MX"/>
        </a:p>
      </dgm:t>
    </dgm:pt>
    <dgm:pt modelId="{1EB7A195-49A4-42B5-92F8-285B52E55412}" type="pres">
      <dgm:prSet presAssocID="{2FEA07E7-F44E-4B1E-8523-511029B44371}" presName="circle4" presStyleLbl="node1" presStyleIdx="3" presStyleCnt="6"/>
      <dgm:spPr/>
      <dgm:t>
        <a:bodyPr/>
        <a:lstStyle/>
        <a:p>
          <a:endParaRPr lang="es-MX"/>
        </a:p>
      </dgm:t>
    </dgm:pt>
    <dgm:pt modelId="{2802B30D-C6E1-4B97-8FC1-CF840E3ABB6B}" type="pres">
      <dgm:prSet presAssocID="{2FEA07E7-F44E-4B1E-8523-511029B44371}" presName="rect4" presStyleLbl="alignAcc1" presStyleIdx="3" presStyleCnt="6" custScaleY="128997" custLinFactNeighborX="-354" custLinFactNeighborY="10045"/>
      <dgm:spPr/>
      <dgm:t>
        <a:bodyPr/>
        <a:lstStyle/>
        <a:p>
          <a:endParaRPr lang="es-MX"/>
        </a:p>
      </dgm:t>
    </dgm:pt>
    <dgm:pt modelId="{1BF43321-5C0C-4260-B7AB-F73971930E9A}" type="pres">
      <dgm:prSet presAssocID="{052B07A6-D8D5-4D39-9A47-E21776841B0E}" presName="vertSpace5" presStyleLbl="node1" presStyleIdx="3" presStyleCnt="6"/>
      <dgm:spPr/>
      <dgm:t>
        <a:bodyPr/>
        <a:lstStyle/>
        <a:p>
          <a:endParaRPr lang="es-MX"/>
        </a:p>
      </dgm:t>
    </dgm:pt>
    <dgm:pt modelId="{F2850F8E-8BC0-4AD3-BAE9-6CB582D586A0}" type="pres">
      <dgm:prSet presAssocID="{052B07A6-D8D5-4D39-9A47-E21776841B0E}" presName="circle5" presStyleLbl="node1" presStyleIdx="4" presStyleCnt="6"/>
      <dgm:spPr/>
      <dgm:t>
        <a:bodyPr/>
        <a:lstStyle/>
        <a:p>
          <a:endParaRPr lang="es-MX"/>
        </a:p>
      </dgm:t>
    </dgm:pt>
    <dgm:pt modelId="{425DD027-602E-4960-BAF0-4C5D1F080EB9}" type="pres">
      <dgm:prSet presAssocID="{052B07A6-D8D5-4D39-9A47-E21776841B0E}" presName="rect5" presStyleLbl="alignAcc1" presStyleIdx="4" presStyleCnt="6"/>
      <dgm:spPr/>
      <dgm:t>
        <a:bodyPr/>
        <a:lstStyle/>
        <a:p>
          <a:endParaRPr lang="es-MX"/>
        </a:p>
      </dgm:t>
    </dgm:pt>
    <dgm:pt modelId="{AAAC1AE9-1970-4699-BF8B-7BB21C1394F4}" type="pres">
      <dgm:prSet presAssocID="{B2D6E570-CDD1-4FFE-ACCD-FC54F25FDABE}" presName="vertSpace6" presStyleLbl="node1" presStyleIdx="4" presStyleCnt="6"/>
      <dgm:spPr/>
      <dgm:t>
        <a:bodyPr/>
        <a:lstStyle/>
        <a:p>
          <a:endParaRPr lang="es-MX"/>
        </a:p>
      </dgm:t>
    </dgm:pt>
    <dgm:pt modelId="{5FCAC2B5-0171-436B-8C0A-EA54E50E91A4}" type="pres">
      <dgm:prSet presAssocID="{B2D6E570-CDD1-4FFE-ACCD-FC54F25FDABE}" presName="circle6" presStyleLbl="node1" presStyleIdx="5" presStyleCnt="6"/>
      <dgm:spPr/>
      <dgm:t>
        <a:bodyPr/>
        <a:lstStyle/>
        <a:p>
          <a:endParaRPr lang="es-MX"/>
        </a:p>
      </dgm:t>
    </dgm:pt>
    <dgm:pt modelId="{ECB004D9-FB51-46AF-AB50-B901E0B7E6C4}" type="pres">
      <dgm:prSet presAssocID="{B2D6E570-CDD1-4FFE-ACCD-FC54F25FDABE}" presName="rect6" presStyleLbl="alignAcc1" presStyleIdx="5" presStyleCnt="6"/>
      <dgm:spPr/>
      <dgm:t>
        <a:bodyPr/>
        <a:lstStyle/>
        <a:p>
          <a:endParaRPr lang="es-MX"/>
        </a:p>
      </dgm:t>
    </dgm:pt>
    <dgm:pt modelId="{5E0C7CAD-6565-4641-B300-1AE455718D9F}" type="pres">
      <dgm:prSet presAssocID="{A095E5C0-2556-498D-861A-256C686C99D2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6DA8D3-4011-4186-9291-4A7F47F92D6C}" type="pres">
      <dgm:prSet presAssocID="{7BD113B5-F5AE-43D3-A8E5-80F64F423502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05DB81-8CBA-4798-9A9C-752764AC249B}" type="pres">
      <dgm:prSet presAssocID="{3265CF1B-8DA1-46B3-9ABF-23B08533B17D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93CDD7-7284-443C-846F-666C389AF5B9}" type="pres">
      <dgm:prSet presAssocID="{2FEA07E7-F44E-4B1E-8523-511029B44371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0E8679-E128-467D-85C7-C1090C45D6C3}" type="pres">
      <dgm:prSet presAssocID="{052B07A6-D8D5-4D39-9A47-E21776841B0E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EE6A5C3-710F-4EDC-9606-6BC2611F5FC7}" type="pres">
      <dgm:prSet presAssocID="{B2D6E570-CDD1-4FFE-ACCD-FC54F25FDABE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D058D05-EEF7-4F95-A16A-ACA6BD76B22D}" type="presOf" srcId="{81D0DA7F-74A2-4819-87EC-A0E9174F13FB}" destId="{F5AF8777-B778-44D9-8A65-F314B3F72E9D}" srcOrd="0" destOrd="0" presId="urn:microsoft.com/office/officeart/2005/8/layout/target3"/>
    <dgm:cxn modelId="{EF06C061-B38D-44AF-A788-349BA1BA95D7}" type="presOf" srcId="{A095E5C0-2556-498D-861A-256C686C99D2}" destId="{5E0C7CAD-6565-4641-B300-1AE455718D9F}" srcOrd="1" destOrd="0" presId="urn:microsoft.com/office/officeart/2005/8/layout/target3"/>
    <dgm:cxn modelId="{FCE03729-089A-48D5-9D65-AE140E4C06B2}" type="presOf" srcId="{052B07A6-D8D5-4D39-9A47-E21776841B0E}" destId="{425DD027-602E-4960-BAF0-4C5D1F080EB9}" srcOrd="0" destOrd="0" presId="urn:microsoft.com/office/officeart/2005/8/layout/target3"/>
    <dgm:cxn modelId="{7BD19B6A-658A-4E28-BCC8-5CFFB20C51E9}" type="presOf" srcId="{7BD113B5-F5AE-43D3-A8E5-80F64F423502}" destId="{906DA8D3-4011-4186-9291-4A7F47F92D6C}" srcOrd="1" destOrd="0" presId="urn:microsoft.com/office/officeart/2005/8/layout/target3"/>
    <dgm:cxn modelId="{A722760B-A562-469F-9B79-E29A9E3C15C3}" type="presOf" srcId="{7BD113B5-F5AE-43D3-A8E5-80F64F423502}" destId="{E5FEB73F-BE26-47E7-B627-94BF75C48BCD}" srcOrd="0" destOrd="0" presId="urn:microsoft.com/office/officeart/2005/8/layout/target3"/>
    <dgm:cxn modelId="{FC80B916-0EA2-4DF7-91BD-402D2F328582}" type="presOf" srcId="{2FEA07E7-F44E-4B1E-8523-511029B44371}" destId="{8A93CDD7-7284-443C-846F-666C389AF5B9}" srcOrd="1" destOrd="0" presId="urn:microsoft.com/office/officeart/2005/8/layout/target3"/>
    <dgm:cxn modelId="{9293DD73-3D9B-4A7F-935B-C42A5C5E1B82}" srcId="{81D0DA7F-74A2-4819-87EC-A0E9174F13FB}" destId="{2FEA07E7-F44E-4B1E-8523-511029B44371}" srcOrd="3" destOrd="0" parTransId="{11CDB0E6-852D-4B5B-BAE9-8ADDB6E0442C}" sibTransId="{EE888C1F-DB36-497D-A244-16E72136751F}"/>
    <dgm:cxn modelId="{2B42BCE8-3865-4E9E-B240-880920C0C4A2}" srcId="{81D0DA7F-74A2-4819-87EC-A0E9174F13FB}" destId="{7BD113B5-F5AE-43D3-A8E5-80F64F423502}" srcOrd="1" destOrd="0" parTransId="{2257147B-5A75-420A-9B2C-8383D4A41F7C}" sibTransId="{F51EF652-EA8F-41CA-B638-380D3AC02A4F}"/>
    <dgm:cxn modelId="{7ABED06D-8604-4E89-A9E4-5AEBFEDD173B}" type="presOf" srcId="{B2D6E570-CDD1-4FFE-ACCD-FC54F25FDABE}" destId="{2EE6A5C3-710F-4EDC-9606-6BC2611F5FC7}" srcOrd="1" destOrd="0" presId="urn:microsoft.com/office/officeart/2005/8/layout/target3"/>
    <dgm:cxn modelId="{9487EAB1-5C0E-4B4C-9E0E-7A176CFE68B4}" type="presOf" srcId="{2FEA07E7-F44E-4B1E-8523-511029B44371}" destId="{2802B30D-C6E1-4B97-8FC1-CF840E3ABB6B}" srcOrd="0" destOrd="0" presId="urn:microsoft.com/office/officeart/2005/8/layout/target3"/>
    <dgm:cxn modelId="{8B106D6B-39E4-47CC-AAC1-DAD938AD69E5}" type="presOf" srcId="{B2D6E570-CDD1-4FFE-ACCD-FC54F25FDABE}" destId="{ECB004D9-FB51-46AF-AB50-B901E0B7E6C4}" srcOrd="0" destOrd="0" presId="urn:microsoft.com/office/officeart/2005/8/layout/target3"/>
    <dgm:cxn modelId="{344F4D49-CFCA-4F11-B07C-21827ED9D91E}" srcId="{81D0DA7F-74A2-4819-87EC-A0E9174F13FB}" destId="{052B07A6-D8D5-4D39-9A47-E21776841B0E}" srcOrd="4" destOrd="0" parTransId="{87FB8DB0-F6EE-45E6-8E32-8079E7F6B134}" sibTransId="{65A5C49C-1661-4151-A2D7-D14B3EF97678}"/>
    <dgm:cxn modelId="{E7FFAF4A-1315-4487-B05A-9DCCFB12B548}" type="presOf" srcId="{052B07A6-D8D5-4D39-9A47-E21776841B0E}" destId="{E30E8679-E128-467D-85C7-C1090C45D6C3}" srcOrd="1" destOrd="0" presId="urn:microsoft.com/office/officeart/2005/8/layout/target3"/>
    <dgm:cxn modelId="{C604E2DF-8D85-426F-95E6-1FB144D3D701}" srcId="{81D0DA7F-74A2-4819-87EC-A0E9174F13FB}" destId="{3265CF1B-8DA1-46B3-9ABF-23B08533B17D}" srcOrd="2" destOrd="0" parTransId="{AD039765-6E5D-4082-B452-16C30BDAF867}" sibTransId="{5DD9877E-185B-48C0-BBE1-7BB7F04D376B}"/>
    <dgm:cxn modelId="{19D874C5-188E-45C4-A647-35FF24987DA1}" type="presOf" srcId="{A095E5C0-2556-498D-861A-256C686C99D2}" destId="{C63DDBA4-D271-4B47-9844-BBAC6B566490}" srcOrd="0" destOrd="0" presId="urn:microsoft.com/office/officeart/2005/8/layout/target3"/>
    <dgm:cxn modelId="{3875C497-A662-4F86-BA8E-6FCC53364AF8}" srcId="{81D0DA7F-74A2-4819-87EC-A0E9174F13FB}" destId="{A095E5C0-2556-498D-861A-256C686C99D2}" srcOrd="0" destOrd="0" parTransId="{9C6A65F8-B6CC-4B08-BE90-94E3C6351495}" sibTransId="{48BDD445-3B23-4AF7-915A-7AC0E48BAFDC}"/>
    <dgm:cxn modelId="{964DB15B-A7BF-4323-A307-E6B239FED428}" srcId="{81D0DA7F-74A2-4819-87EC-A0E9174F13FB}" destId="{B2D6E570-CDD1-4FFE-ACCD-FC54F25FDABE}" srcOrd="5" destOrd="0" parTransId="{20BD0135-3373-4E52-AB35-2B2B2DC017C3}" sibTransId="{7611FFB0-0737-4E3F-9A28-212BE904056F}"/>
    <dgm:cxn modelId="{C0F6C8F9-A37D-4F39-977E-1DC7DCFA6158}" type="presOf" srcId="{3265CF1B-8DA1-46B3-9ABF-23B08533B17D}" destId="{5C05DB81-8CBA-4798-9A9C-752764AC249B}" srcOrd="1" destOrd="0" presId="urn:microsoft.com/office/officeart/2005/8/layout/target3"/>
    <dgm:cxn modelId="{0F76782A-AFC2-4A6D-B1D4-2D71340DD18B}" type="presOf" srcId="{3265CF1B-8DA1-46B3-9ABF-23B08533B17D}" destId="{1368D882-940F-40C6-8FFC-209E399567C9}" srcOrd="0" destOrd="0" presId="urn:microsoft.com/office/officeart/2005/8/layout/target3"/>
    <dgm:cxn modelId="{4F057BDA-E1BF-4D8C-9A8D-0F82E030197B}" type="presParOf" srcId="{F5AF8777-B778-44D9-8A65-F314B3F72E9D}" destId="{9CBB148D-299A-4562-B176-6A064368B055}" srcOrd="0" destOrd="0" presId="urn:microsoft.com/office/officeart/2005/8/layout/target3"/>
    <dgm:cxn modelId="{DFB75E45-195F-43CE-B149-E6B6293F306B}" type="presParOf" srcId="{F5AF8777-B778-44D9-8A65-F314B3F72E9D}" destId="{0C4C43F2-E7F4-484E-AE96-4CF0692E697E}" srcOrd="1" destOrd="0" presId="urn:microsoft.com/office/officeart/2005/8/layout/target3"/>
    <dgm:cxn modelId="{F6253248-BD98-4D77-A004-DA4877F1CD17}" type="presParOf" srcId="{F5AF8777-B778-44D9-8A65-F314B3F72E9D}" destId="{C63DDBA4-D271-4B47-9844-BBAC6B566490}" srcOrd="2" destOrd="0" presId="urn:microsoft.com/office/officeart/2005/8/layout/target3"/>
    <dgm:cxn modelId="{97D055A2-14EE-4750-8927-73BEC33E16FF}" type="presParOf" srcId="{F5AF8777-B778-44D9-8A65-F314B3F72E9D}" destId="{538224CC-9FD6-4DDC-A192-983078C292EE}" srcOrd="3" destOrd="0" presId="urn:microsoft.com/office/officeart/2005/8/layout/target3"/>
    <dgm:cxn modelId="{2D6DC3A7-762F-4AAD-AC80-994709D75630}" type="presParOf" srcId="{F5AF8777-B778-44D9-8A65-F314B3F72E9D}" destId="{CCCAC816-67A8-48D4-B0DE-1C4A27D95C06}" srcOrd="4" destOrd="0" presId="urn:microsoft.com/office/officeart/2005/8/layout/target3"/>
    <dgm:cxn modelId="{C7A3E3A7-51ED-424F-B8CB-FB126C0A7235}" type="presParOf" srcId="{F5AF8777-B778-44D9-8A65-F314B3F72E9D}" destId="{E5FEB73F-BE26-47E7-B627-94BF75C48BCD}" srcOrd="5" destOrd="0" presId="urn:microsoft.com/office/officeart/2005/8/layout/target3"/>
    <dgm:cxn modelId="{BFE86AC7-B151-4E20-B18E-58059465ED37}" type="presParOf" srcId="{F5AF8777-B778-44D9-8A65-F314B3F72E9D}" destId="{FE62DB5E-0168-4938-99AC-78882E8D0900}" srcOrd="6" destOrd="0" presId="urn:microsoft.com/office/officeart/2005/8/layout/target3"/>
    <dgm:cxn modelId="{4E8A58E0-7AE1-46A5-871E-A9BD41F915A8}" type="presParOf" srcId="{F5AF8777-B778-44D9-8A65-F314B3F72E9D}" destId="{D295BAFA-2E5C-4FE0-81F1-0A3200EF6CAD}" srcOrd="7" destOrd="0" presId="urn:microsoft.com/office/officeart/2005/8/layout/target3"/>
    <dgm:cxn modelId="{C0B5BE34-35FC-44C6-ADA8-4B18930DE98F}" type="presParOf" srcId="{F5AF8777-B778-44D9-8A65-F314B3F72E9D}" destId="{1368D882-940F-40C6-8FFC-209E399567C9}" srcOrd="8" destOrd="0" presId="urn:microsoft.com/office/officeart/2005/8/layout/target3"/>
    <dgm:cxn modelId="{CAE9DA8E-68FC-4BAC-AD48-0FD7C8643351}" type="presParOf" srcId="{F5AF8777-B778-44D9-8A65-F314B3F72E9D}" destId="{1AAE50A9-8E59-4DAF-ADE8-3B12BC3A3086}" srcOrd="9" destOrd="0" presId="urn:microsoft.com/office/officeart/2005/8/layout/target3"/>
    <dgm:cxn modelId="{66D23044-3DB4-41A1-84EE-861D3EE20D7D}" type="presParOf" srcId="{F5AF8777-B778-44D9-8A65-F314B3F72E9D}" destId="{1EB7A195-49A4-42B5-92F8-285B52E55412}" srcOrd="10" destOrd="0" presId="urn:microsoft.com/office/officeart/2005/8/layout/target3"/>
    <dgm:cxn modelId="{2E8A76F4-6D1B-46DB-BB75-37134BF16B73}" type="presParOf" srcId="{F5AF8777-B778-44D9-8A65-F314B3F72E9D}" destId="{2802B30D-C6E1-4B97-8FC1-CF840E3ABB6B}" srcOrd="11" destOrd="0" presId="urn:microsoft.com/office/officeart/2005/8/layout/target3"/>
    <dgm:cxn modelId="{90E6CADE-2EDE-48EB-8822-10FEA44DF078}" type="presParOf" srcId="{F5AF8777-B778-44D9-8A65-F314B3F72E9D}" destId="{1BF43321-5C0C-4260-B7AB-F73971930E9A}" srcOrd="12" destOrd="0" presId="urn:microsoft.com/office/officeart/2005/8/layout/target3"/>
    <dgm:cxn modelId="{7FDF3C98-35F1-4FF0-B66F-E4B4949DB20B}" type="presParOf" srcId="{F5AF8777-B778-44D9-8A65-F314B3F72E9D}" destId="{F2850F8E-8BC0-4AD3-BAE9-6CB582D586A0}" srcOrd="13" destOrd="0" presId="urn:microsoft.com/office/officeart/2005/8/layout/target3"/>
    <dgm:cxn modelId="{B294DFC3-5777-40EC-B6EE-E516DBE5037B}" type="presParOf" srcId="{F5AF8777-B778-44D9-8A65-F314B3F72E9D}" destId="{425DD027-602E-4960-BAF0-4C5D1F080EB9}" srcOrd="14" destOrd="0" presId="urn:microsoft.com/office/officeart/2005/8/layout/target3"/>
    <dgm:cxn modelId="{6A72CD5A-2F71-48D5-9C45-BB7E53174D8A}" type="presParOf" srcId="{F5AF8777-B778-44D9-8A65-F314B3F72E9D}" destId="{AAAC1AE9-1970-4699-BF8B-7BB21C1394F4}" srcOrd="15" destOrd="0" presId="urn:microsoft.com/office/officeart/2005/8/layout/target3"/>
    <dgm:cxn modelId="{9A6217F1-0930-4B39-8707-6E89301F5A30}" type="presParOf" srcId="{F5AF8777-B778-44D9-8A65-F314B3F72E9D}" destId="{5FCAC2B5-0171-436B-8C0A-EA54E50E91A4}" srcOrd="16" destOrd="0" presId="urn:microsoft.com/office/officeart/2005/8/layout/target3"/>
    <dgm:cxn modelId="{F820AABD-CA97-499A-9B17-BFA49C3B02F5}" type="presParOf" srcId="{F5AF8777-B778-44D9-8A65-F314B3F72E9D}" destId="{ECB004D9-FB51-46AF-AB50-B901E0B7E6C4}" srcOrd="17" destOrd="0" presId="urn:microsoft.com/office/officeart/2005/8/layout/target3"/>
    <dgm:cxn modelId="{173A811C-AA1E-41CB-87C6-B3A0ED9C6688}" type="presParOf" srcId="{F5AF8777-B778-44D9-8A65-F314B3F72E9D}" destId="{5E0C7CAD-6565-4641-B300-1AE455718D9F}" srcOrd="18" destOrd="0" presId="urn:microsoft.com/office/officeart/2005/8/layout/target3"/>
    <dgm:cxn modelId="{9189545F-F6DE-4F39-85CC-4077C2D19831}" type="presParOf" srcId="{F5AF8777-B778-44D9-8A65-F314B3F72E9D}" destId="{906DA8D3-4011-4186-9291-4A7F47F92D6C}" srcOrd="19" destOrd="0" presId="urn:microsoft.com/office/officeart/2005/8/layout/target3"/>
    <dgm:cxn modelId="{26AD0B7E-4E26-4064-AC7D-D44016D42BBD}" type="presParOf" srcId="{F5AF8777-B778-44D9-8A65-F314B3F72E9D}" destId="{5C05DB81-8CBA-4798-9A9C-752764AC249B}" srcOrd="20" destOrd="0" presId="urn:microsoft.com/office/officeart/2005/8/layout/target3"/>
    <dgm:cxn modelId="{67639592-1662-44A0-B270-06C2D6459CC3}" type="presParOf" srcId="{F5AF8777-B778-44D9-8A65-F314B3F72E9D}" destId="{8A93CDD7-7284-443C-846F-666C389AF5B9}" srcOrd="21" destOrd="0" presId="urn:microsoft.com/office/officeart/2005/8/layout/target3"/>
    <dgm:cxn modelId="{E1B957DC-9CA0-41A2-992B-717F986CE492}" type="presParOf" srcId="{F5AF8777-B778-44D9-8A65-F314B3F72E9D}" destId="{E30E8679-E128-467D-85C7-C1090C45D6C3}" srcOrd="22" destOrd="0" presId="urn:microsoft.com/office/officeart/2005/8/layout/target3"/>
    <dgm:cxn modelId="{67D5AA18-72B1-47CF-AE71-DD28246DC31E}" type="presParOf" srcId="{F5AF8777-B778-44D9-8A65-F314B3F72E9D}" destId="{2EE6A5C3-710F-4EDC-9606-6BC2611F5FC7}" srcOrd="23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ED3F13-0763-4341-ACC6-D45693644EEC}" type="doc">
      <dgm:prSet loTypeId="urn:microsoft.com/office/officeart/2005/8/layout/radial2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9BD153C-1618-4917-812E-95B80054ADC7}">
      <dgm:prSet custT="1"/>
      <dgm:spPr/>
      <dgm:t>
        <a:bodyPr/>
        <a:lstStyle/>
        <a:p>
          <a:pPr rtl="0"/>
          <a:r>
            <a:rPr lang="es-ES_tradnl" sz="1400" b="1" i="0" baseline="0" dirty="0" smtClean="0">
              <a:solidFill>
                <a:schemeClr val="tx1"/>
              </a:solidFill>
              <a:latin typeface="Antique Olive Compact" pitchFamily="34" charset="0"/>
            </a:rPr>
            <a:t>Integridad</a:t>
          </a:r>
          <a:endParaRPr lang="es-MX" sz="1400" b="1" dirty="0">
            <a:solidFill>
              <a:schemeClr val="tx1"/>
            </a:solidFill>
            <a:latin typeface="Antique Olive Compact" pitchFamily="34" charset="0"/>
          </a:endParaRPr>
        </a:p>
      </dgm:t>
    </dgm:pt>
    <dgm:pt modelId="{B8281202-4984-4DFE-9DCD-1EDD50C34B53}" type="parTrans" cxnId="{5FE1CC73-1B69-4F7D-AF69-E4EB75398BF3}">
      <dgm:prSet/>
      <dgm:spPr/>
      <dgm:t>
        <a:bodyPr/>
        <a:lstStyle/>
        <a:p>
          <a:endParaRPr lang="es-MX"/>
        </a:p>
      </dgm:t>
    </dgm:pt>
    <dgm:pt modelId="{66403945-C9B2-4EAE-81B1-2E65DABE23CF}" type="sibTrans" cxnId="{5FE1CC73-1B69-4F7D-AF69-E4EB75398BF3}">
      <dgm:prSet/>
      <dgm:spPr/>
      <dgm:t>
        <a:bodyPr/>
        <a:lstStyle/>
        <a:p>
          <a:endParaRPr lang="es-MX"/>
        </a:p>
      </dgm:t>
    </dgm:pt>
    <dgm:pt modelId="{98F25C7F-59C1-4BA1-B5C7-D96D36353C7A}">
      <dgm:prSet custT="1"/>
      <dgm:spPr/>
      <dgm:t>
        <a:bodyPr/>
        <a:lstStyle/>
        <a:p>
          <a:pPr rtl="0"/>
          <a:r>
            <a:rPr lang="es-MX" sz="1400" b="1" i="0" baseline="0" smtClean="0">
              <a:solidFill>
                <a:schemeClr val="tx1"/>
              </a:solidFill>
              <a:latin typeface="Antique Olive Compact" pitchFamily="34" charset="0"/>
            </a:rPr>
            <a:t>Respeto </a:t>
          </a:r>
          <a:endParaRPr lang="es-MX" sz="1400" b="1" dirty="0">
            <a:solidFill>
              <a:schemeClr val="tx1"/>
            </a:solidFill>
            <a:latin typeface="Antique Olive Compact" pitchFamily="34" charset="0"/>
          </a:endParaRPr>
        </a:p>
      </dgm:t>
    </dgm:pt>
    <dgm:pt modelId="{2CE1D9AD-E8CD-4FE5-98DD-0CC959A546C2}" type="parTrans" cxnId="{369FDA18-1C84-48F3-9285-5F4EF7BA55DF}">
      <dgm:prSet/>
      <dgm:spPr/>
      <dgm:t>
        <a:bodyPr/>
        <a:lstStyle/>
        <a:p>
          <a:endParaRPr lang="es-MX"/>
        </a:p>
      </dgm:t>
    </dgm:pt>
    <dgm:pt modelId="{3B34B6F0-E598-4449-B70A-C479796EA754}" type="sibTrans" cxnId="{369FDA18-1C84-48F3-9285-5F4EF7BA55DF}">
      <dgm:prSet/>
      <dgm:spPr/>
      <dgm:t>
        <a:bodyPr/>
        <a:lstStyle/>
        <a:p>
          <a:endParaRPr lang="es-MX"/>
        </a:p>
      </dgm:t>
    </dgm:pt>
    <dgm:pt modelId="{0FDD5816-8E15-45B8-AF0B-F6315177D521}">
      <dgm:prSet custT="1"/>
      <dgm:spPr/>
      <dgm:t>
        <a:bodyPr/>
        <a:lstStyle/>
        <a:p>
          <a:pPr rtl="0"/>
          <a:r>
            <a:rPr lang="es-MX" sz="1400" b="1" i="0" baseline="0" dirty="0" smtClean="0">
              <a:solidFill>
                <a:schemeClr val="tx1"/>
              </a:solidFill>
              <a:latin typeface="Antique Olive Compact" pitchFamily="34" charset="0"/>
            </a:rPr>
            <a:t>Responsabilidad </a:t>
          </a:r>
          <a:endParaRPr lang="es-MX" sz="1400" b="1" dirty="0">
            <a:solidFill>
              <a:schemeClr val="tx1"/>
            </a:solidFill>
            <a:latin typeface="Antique Olive Compact" pitchFamily="34" charset="0"/>
          </a:endParaRPr>
        </a:p>
      </dgm:t>
    </dgm:pt>
    <dgm:pt modelId="{C83A1E4A-A0C7-4F8A-AAAE-304F6CCC1063}" type="parTrans" cxnId="{922DF353-C24F-4267-900A-69B856979CAB}">
      <dgm:prSet/>
      <dgm:spPr/>
      <dgm:t>
        <a:bodyPr/>
        <a:lstStyle/>
        <a:p>
          <a:endParaRPr lang="es-MX"/>
        </a:p>
      </dgm:t>
    </dgm:pt>
    <dgm:pt modelId="{41CEABCB-DCFC-4324-B896-DCA4082221A4}" type="sibTrans" cxnId="{922DF353-C24F-4267-900A-69B856979CAB}">
      <dgm:prSet/>
      <dgm:spPr/>
      <dgm:t>
        <a:bodyPr/>
        <a:lstStyle/>
        <a:p>
          <a:endParaRPr lang="es-MX"/>
        </a:p>
      </dgm:t>
    </dgm:pt>
    <dgm:pt modelId="{22095CE0-A382-4E08-B60F-099A2AA9936F}">
      <dgm:prSet custT="1"/>
      <dgm:spPr/>
      <dgm:t>
        <a:bodyPr/>
        <a:lstStyle/>
        <a:p>
          <a:pPr rtl="0"/>
          <a:r>
            <a:rPr lang="es-ES_tradnl" sz="1400" b="1" i="0" baseline="0" dirty="0" smtClean="0">
              <a:solidFill>
                <a:schemeClr val="tx1"/>
              </a:solidFill>
              <a:latin typeface="Antique Olive Compact" pitchFamily="34" charset="0"/>
            </a:rPr>
            <a:t>Honestidad</a:t>
          </a:r>
          <a:endParaRPr lang="es-MX" sz="1400" b="1" dirty="0">
            <a:solidFill>
              <a:schemeClr val="tx1"/>
            </a:solidFill>
            <a:latin typeface="Antique Olive Compact" pitchFamily="34" charset="0"/>
          </a:endParaRPr>
        </a:p>
      </dgm:t>
    </dgm:pt>
    <dgm:pt modelId="{8AB50DA5-AA05-449E-A7FB-B8E8597BD2EC}" type="parTrans" cxnId="{3D7ABE83-6B98-4104-8EDB-EB1428D903A1}">
      <dgm:prSet/>
      <dgm:spPr/>
      <dgm:t>
        <a:bodyPr/>
        <a:lstStyle/>
        <a:p>
          <a:endParaRPr lang="es-MX"/>
        </a:p>
      </dgm:t>
    </dgm:pt>
    <dgm:pt modelId="{ADDB0D6A-6C86-427C-AAE0-971882CFAA02}" type="sibTrans" cxnId="{3D7ABE83-6B98-4104-8EDB-EB1428D903A1}">
      <dgm:prSet/>
      <dgm:spPr/>
      <dgm:t>
        <a:bodyPr/>
        <a:lstStyle/>
        <a:p>
          <a:endParaRPr lang="es-MX"/>
        </a:p>
      </dgm:t>
    </dgm:pt>
    <dgm:pt modelId="{7B471A6D-CFF1-40A6-96F4-038E42D64083}">
      <dgm:prSet custT="1"/>
      <dgm:spPr/>
      <dgm:t>
        <a:bodyPr/>
        <a:lstStyle/>
        <a:p>
          <a:pPr rtl="0"/>
          <a:r>
            <a:rPr lang="es-ES_tradnl" sz="1400" b="1" i="0" baseline="0" dirty="0" smtClean="0">
              <a:solidFill>
                <a:schemeClr val="tx1"/>
              </a:solidFill>
              <a:latin typeface="Antique Olive Compact" pitchFamily="34" charset="0"/>
            </a:rPr>
            <a:t>Compromiso</a:t>
          </a:r>
          <a:endParaRPr lang="es-MX" sz="1400" b="1" dirty="0">
            <a:solidFill>
              <a:schemeClr val="tx1"/>
            </a:solidFill>
            <a:latin typeface="Antique Olive Compact" pitchFamily="34" charset="0"/>
          </a:endParaRPr>
        </a:p>
      </dgm:t>
    </dgm:pt>
    <dgm:pt modelId="{DC69BE23-0D94-4791-ACA8-E0794C40BD9F}" type="parTrans" cxnId="{6C8A926D-19F7-47BC-BB91-12F717DAAC7F}">
      <dgm:prSet/>
      <dgm:spPr/>
      <dgm:t>
        <a:bodyPr/>
        <a:lstStyle/>
        <a:p>
          <a:endParaRPr lang="es-MX"/>
        </a:p>
      </dgm:t>
    </dgm:pt>
    <dgm:pt modelId="{CC11E988-FCB0-426E-BCDD-C5775B58D8D9}" type="sibTrans" cxnId="{6C8A926D-19F7-47BC-BB91-12F717DAAC7F}">
      <dgm:prSet/>
      <dgm:spPr/>
      <dgm:t>
        <a:bodyPr/>
        <a:lstStyle/>
        <a:p>
          <a:endParaRPr lang="es-MX"/>
        </a:p>
      </dgm:t>
    </dgm:pt>
    <dgm:pt modelId="{3BAD4560-AF1D-493A-847E-CFF5CD1D725C}">
      <dgm:prSet custT="1"/>
      <dgm:spPr/>
      <dgm:t>
        <a:bodyPr/>
        <a:lstStyle/>
        <a:p>
          <a:pPr rtl="0"/>
          <a:r>
            <a:rPr lang="es-ES_tradnl" sz="1400" b="1" i="0" baseline="0" dirty="0" smtClean="0">
              <a:solidFill>
                <a:schemeClr val="tx1"/>
              </a:solidFill>
              <a:latin typeface="Antique Olive Compact" pitchFamily="34" charset="0"/>
            </a:rPr>
            <a:t>Humanidad</a:t>
          </a:r>
          <a:endParaRPr lang="es-MX" sz="1400" b="1" dirty="0">
            <a:solidFill>
              <a:schemeClr val="tx1"/>
            </a:solidFill>
            <a:latin typeface="Antique Olive Compact" pitchFamily="34" charset="0"/>
          </a:endParaRPr>
        </a:p>
      </dgm:t>
    </dgm:pt>
    <dgm:pt modelId="{C57C1146-B32B-4F8F-B0A7-34EE3A225EDE}" type="parTrans" cxnId="{62159756-D947-457A-8A29-275C3982AFED}">
      <dgm:prSet/>
      <dgm:spPr/>
      <dgm:t>
        <a:bodyPr/>
        <a:lstStyle/>
        <a:p>
          <a:endParaRPr lang="es-MX"/>
        </a:p>
      </dgm:t>
    </dgm:pt>
    <dgm:pt modelId="{163AB269-12FC-43C7-8151-1C2331FF0F02}" type="sibTrans" cxnId="{62159756-D947-457A-8A29-275C3982AFED}">
      <dgm:prSet/>
      <dgm:spPr/>
      <dgm:t>
        <a:bodyPr/>
        <a:lstStyle/>
        <a:p>
          <a:endParaRPr lang="es-MX"/>
        </a:p>
      </dgm:t>
    </dgm:pt>
    <dgm:pt modelId="{7314FBCA-584B-4667-9402-284492221278}">
      <dgm:prSet custT="1"/>
      <dgm:spPr/>
      <dgm:t>
        <a:bodyPr/>
        <a:lstStyle/>
        <a:p>
          <a:pPr rtl="0"/>
          <a:r>
            <a:rPr lang="es-ES_tradnl" sz="1400" b="1" i="0" baseline="0" dirty="0" smtClean="0">
              <a:solidFill>
                <a:schemeClr val="tx1"/>
              </a:solidFill>
              <a:latin typeface="Antique Olive Compact" pitchFamily="34" charset="0"/>
            </a:rPr>
            <a:t>Empatía </a:t>
          </a:r>
          <a:endParaRPr lang="es-MX" sz="1400" b="1" dirty="0">
            <a:solidFill>
              <a:schemeClr val="tx1"/>
            </a:solidFill>
            <a:latin typeface="Antique Olive Compact" pitchFamily="34" charset="0"/>
          </a:endParaRPr>
        </a:p>
      </dgm:t>
    </dgm:pt>
    <dgm:pt modelId="{2F88586E-6063-4B0A-98EE-8058B3ABEF7B}" type="parTrans" cxnId="{A57E2B1E-1E56-4598-B6C6-C1E57E624D4D}">
      <dgm:prSet/>
      <dgm:spPr/>
      <dgm:t>
        <a:bodyPr/>
        <a:lstStyle/>
        <a:p>
          <a:endParaRPr lang="es-MX"/>
        </a:p>
      </dgm:t>
    </dgm:pt>
    <dgm:pt modelId="{3B325912-1535-4264-BC5F-4C41B2738C77}" type="sibTrans" cxnId="{A57E2B1E-1E56-4598-B6C6-C1E57E624D4D}">
      <dgm:prSet/>
      <dgm:spPr/>
      <dgm:t>
        <a:bodyPr/>
        <a:lstStyle/>
        <a:p>
          <a:endParaRPr lang="es-MX"/>
        </a:p>
      </dgm:t>
    </dgm:pt>
    <dgm:pt modelId="{137EEF06-7B33-4AF9-8514-F0B7187B6213}">
      <dgm:prSet custT="1"/>
      <dgm:spPr/>
      <dgm:t>
        <a:bodyPr/>
        <a:lstStyle/>
        <a:p>
          <a:pPr rtl="0"/>
          <a:r>
            <a:rPr lang="es-MX" sz="1400" b="1" i="0" baseline="0" dirty="0" smtClean="0">
              <a:solidFill>
                <a:schemeClr val="tx1"/>
              </a:solidFill>
              <a:latin typeface="Antique Olive Compact" pitchFamily="34" charset="0"/>
            </a:rPr>
            <a:t>Trabajo en equipo</a:t>
          </a:r>
          <a:endParaRPr lang="es-MX" sz="1400" b="1" i="0" baseline="0" dirty="0">
            <a:solidFill>
              <a:schemeClr val="tx1"/>
            </a:solidFill>
            <a:latin typeface="Antique Olive Compact" pitchFamily="34" charset="0"/>
          </a:endParaRPr>
        </a:p>
      </dgm:t>
    </dgm:pt>
    <dgm:pt modelId="{D865FFA9-9547-489D-841A-3F9BE146D726}" type="parTrans" cxnId="{C6A7CE40-BE36-449C-A62A-F858ADF91DCF}">
      <dgm:prSet/>
      <dgm:spPr/>
      <dgm:t>
        <a:bodyPr/>
        <a:lstStyle/>
        <a:p>
          <a:endParaRPr lang="es-MX"/>
        </a:p>
      </dgm:t>
    </dgm:pt>
    <dgm:pt modelId="{8BC1BE2F-83DF-4D54-A658-3C35F62B8634}" type="sibTrans" cxnId="{C6A7CE40-BE36-449C-A62A-F858ADF91DCF}">
      <dgm:prSet/>
      <dgm:spPr/>
      <dgm:t>
        <a:bodyPr/>
        <a:lstStyle/>
        <a:p>
          <a:endParaRPr lang="es-MX"/>
        </a:p>
      </dgm:t>
    </dgm:pt>
    <dgm:pt modelId="{84DC3868-17BE-4D17-924A-5A477DBA0E0B}" type="pres">
      <dgm:prSet presAssocID="{9DED3F13-0763-4341-ACC6-D45693644EEC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9A785F2-F81C-45EA-B172-A4BC2E0529B3}" type="pres">
      <dgm:prSet presAssocID="{9DED3F13-0763-4341-ACC6-D45693644EEC}" presName="cycle" presStyleCnt="0"/>
      <dgm:spPr/>
      <dgm:t>
        <a:bodyPr/>
        <a:lstStyle/>
        <a:p>
          <a:endParaRPr lang="es-MX"/>
        </a:p>
      </dgm:t>
    </dgm:pt>
    <dgm:pt modelId="{FD8623B6-1470-4C88-AF8D-30F591DA5E51}" type="pres">
      <dgm:prSet presAssocID="{9DED3F13-0763-4341-ACC6-D45693644EEC}" presName="centerShape" presStyleCnt="0"/>
      <dgm:spPr/>
      <dgm:t>
        <a:bodyPr/>
        <a:lstStyle/>
        <a:p>
          <a:endParaRPr lang="es-MX"/>
        </a:p>
      </dgm:t>
    </dgm:pt>
    <dgm:pt modelId="{91213EA6-DFB6-4A21-9FAA-6966D01581BE}" type="pres">
      <dgm:prSet presAssocID="{9DED3F13-0763-4341-ACC6-D45693644EEC}" presName="connSite" presStyleLbl="node1" presStyleIdx="0" presStyleCnt="9"/>
      <dgm:spPr/>
      <dgm:t>
        <a:bodyPr/>
        <a:lstStyle/>
        <a:p>
          <a:endParaRPr lang="es-MX"/>
        </a:p>
      </dgm:t>
    </dgm:pt>
    <dgm:pt modelId="{10C8628F-4E68-4877-835E-6AC3C79D94AA}" type="pres">
      <dgm:prSet presAssocID="{9DED3F13-0763-4341-ACC6-D45693644EEC}" presName="visible" presStyleLbl="node1" presStyleIdx="0" presStyleCnt="9" custScaleX="144553" custScaleY="99460"/>
      <dgm:spPr/>
      <dgm:t>
        <a:bodyPr/>
        <a:lstStyle/>
        <a:p>
          <a:endParaRPr lang="es-MX"/>
        </a:p>
      </dgm:t>
    </dgm:pt>
    <dgm:pt modelId="{6E5F7874-DFC9-496D-A8AA-401BD5C0862D}" type="pres">
      <dgm:prSet presAssocID="{B8281202-4984-4DFE-9DCD-1EDD50C34B53}" presName="Name25" presStyleLbl="parChTrans1D1" presStyleIdx="0" presStyleCnt="8"/>
      <dgm:spPr/>
      <dgm:t>
        <a:bodyPr/>
        <a:lstStyle/>
        <a:p>
          <a:endParaRPr lang="es-MX"/>
        </a:p>
      </dgm:t>
    </dgm:pt>
    <dgm:pt modelId="{F8D7531B-8ECD-4D9D-A1DB-B6B71F6B2DB0}" type="pres">
      <dgm:prSet presAssocID="{89BD153C-1618-4917-812E-95B80054ADC7}" presName="node" presStyleCnt="0"/>
      <dgm:spPr/>
      <dgm:t>
        <a:bodyPr/>
        <a:lstStyle/>
        <a:p>
          <a:endParaRPr lang="es-MX"/>
        </a:p>
      </dgm:t>
    </dgm:pt>
    <dgm:pt modelId="{B042713A-8D6C-4EB9-A3C2-805269E30C32}" type="pres">
      <dgm:prSet presAssocID="{89BD153C-1618-4917-812E-95B80054ADC7}" presName="parentNode" presStyleLbl="node1" presStyleIdx="1" presStyleCnt="9" custScaleX="330327" custLinFactNeighborX="-3292" custLinFactNeighborY="-42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9551BF-C012-4F60-8F21-80E37B3D4631}" type="pres">
      <dgm:prSet presAssocID="{89BD153C-1618-4917-812E-95B80054ADC7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8596726-3285-4186-BAA6-6C6D6D3CBA6F}" type="pres">
      <dgm:prSet presAssocID="{2CE1D9AD-E8CD-4FE5-98DD-0CC959A546C2}" presName="Name25" presStyleLbl="parChTrans1D1" presStyleIdx="1" presStyleCnt="8"/>
      <dgm:spPr/>
      <dgm:t>
        <a:bodyPr/>
        <a:lstStyle/>
        <a:p>
          <a:endParaRPr lang="es-MX"/>
        </a:p>
      </dgm:t>
    </dgm:pt>
    <dgm:pt modelId="{CE9D76BC-9E2D-4217-91BB-1C1FF6E25D54}" type="pres">
      <dgm:prSet presAssocID="{98F25C7F-59C1-4BA1-B5C7-D96D36353C7A}" presName="node" presStyleCnt="0"/>
      <dgm:spPr/>
      <dgm:t>
        <a:bodyPr/>
        <a:lstStyle/>
        <a:p>
          <a:endParaRPr lang="es-MX"/>
        </a:p>
      </dgm:t>
    </dgm:pt>
    <dgm:pt modelId="{EC6B2931-F2F7-4465-BAF3-74264C9F788A}" type="pres">
      <dgm:prSet presAssocID="{98F25C7F-59C1-4BA1-B5C7-D96D36353C7A}" presName="parentNode" presStyleLbl="node1" presStyleIdx="2" presStyleCnt="9" custScaleX="307688" custLinFactX="84416" custLinFactNeighborX="100000" custLinFactNeighborY="2898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AD6AD90-BCAE-4D43-9871-D2E53B33FDB5}" type="pres">
      <dgm:prSet presAssocID="{98F25C7F-59C1-4BA1-B5C7-D96D36353C7A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D30D23F-2FDE-4BE5-8A20-2036F63E2063}" type="pres">
      <dgm:prSet presAssocID="{C83A1E4A-A0C7-4F8A-AAAE-304F6CCC1063}" presName="Name25" presStyleLbl="parChTrans1D1" presStyleIdx="2" presStyleCnt="8"/>
      <dgm:spPr/>
      <dgm:t>
        <a:bodyPr/>
        <a:lstStyle/>
        <a:p>
          <a:endParaRPr lang="es-MX"/>
        </a:p>
      </dgm:t>
    </dgm:pt>
    <dgm:pt modelId="{4E8E7608-25B9-4616-8B4B-5373D918278C}" type="pres">
      <dgm:prSet presAssocID="{0FDD5816-8E15-45B8-AF0B-F6315177D521}" presName="node" presStyleCnt="0"/>
      <dgm:spPr/>
      <dgm:t>
        <a:bodyPr/>
        <a:lstStyle/>
        <a:p>
          <a:endParaRPr lang="es-MX"/>
        </a:p>
      </dgm:t>
    </dgm:pt>
    <dgm:pt modelId="{68A1D364-E93F-4D46-A510-22EE939CE37B}" type="pres">
      <dgm:prSet presAssocID="{0FDD5816-8E15-45B8-AF0B-F6315177D521}" presName="parentNode" presStyleLbl="node1" presStyleIdx="3" presStyleCnt="9" custScaleX="397178" custLinFactX="96184" custLinFactNeighborX="100000" custLinFactNeighborY="332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A99030A-EBA7-49D9-9618-0127E65B4920}" type="pres">
      <dgm:prSet presAssocID="{0FDD5816-8E15-45B8-AF0B-F6315177D52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EA7B46E-CF5D-4840-807B-C99BA0085749}" type="pres">
      <dgm:prSet presAssocID="{8AB50DA5-AA05-449E-A7FB-B8E8597BD2EC}" presName="Name25" presStyleLbl="parChTrans1D1" presStyleIdx="3" presStyleCnt="8"/>
      <dgm:spPr/>
      <dgm:t>
        <a:bodyPr/>
        <a:lstStyle/>
        <a:p>
          <a:endParaRPr lang="es-MX"/>
        </a:p>
      </dgm:t>
    </dgm:pt>
    <dgm:pt modelId="{16AAB3A7-6D31-4857-84FA-5786423D0688}" type="pres">
      <dgm:prSet presAssocID="{22095CE0-A382-4E08-B60F-099A2AA9936F}" presName="node" presStyleCnt="0"/>
      <dgm:spPr/>
      <dgm:t>
        <a:bodyPr/>
        <a:lstStyle/>
        <a:p>
          <a:endParaRPr lang="es-MX"/>
        </a:p>
      </dgm:t>
    </dgm:pt>
    <dgm:pt modelId="{5233F4AB-88E9-4FA6-B4C5-BFEE190A6089}" type="pres">
      <dgm:prSet presAssocID="{22095CE0-A382-4E08-B60F-099A2AA9936F}" presName="parentNode" presStyleLbl="node1" presStyleIdx="4" presStyleCnt="9" custScaleX="339819" custLinFactX="94488" custLinFactNeighborX="100000" custLinFactNeighborY="679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57F9311-7D3A-41D0-AAE8-74BF3BB3111C}" type="pres">
      <dgm:prSet presAssocID="{22095CE0-A382-4E08-B60F-099A2AA9936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3F8E2E-5FCA-43A7-967F-5460A1DA8DD4}" type="pres">
      <dgm:prSet presAssocID="{DC69BE23-0D94-4791-ACA8-E0794C40BD9F}" presName="Name25" presStyleLbl="parChTrans1D1" presStyleIdx="4" presStyleCnt="8"/>
      <dgm:spPr/>
      <dgm:t>
        <a:bodyPr/>
        <a:lstStyle/>
        <a:p>
          <a:endParaRPr lang="es-MX"/>
        </a:p>
      </dgm:t>
    </dgm:pt>
    <dgm:pt modelId="{B4832083-5B8D-41AC-A81A-196B29CE1B65}" type="pres">
      <dgm:prSet presAssocID="{7B471A6D-CFF1-40A6-96F4-038E42D64083}" presName="node" presStyleCnt="0"/>
      <dgm:spPr/>
      <dgm:t>
        <a:bodyPr/>
        <a:lstStyle/>
        <a:p>
          <a:endParaRPr lang="es-MX"/>
        </a:p>
      </dgm:t>
    </dgm:pt>
    <dgm:pt modelId="{1734EF98-1AC7-4FC4-A2B5-817EB16B2D17}" type="pres">
      <dgm:prSet presAssocID="{7B471A6D-CFF1-40A6-96F4-038E42D64083}" presName="parentNode" presStyleLbl="node1" presStyleIdx="5" presStyleCnt="9" custScaleX="359017" custLinFactX="85766" custLinFactNeighborX="100000" custLinFactNeighborY="-38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C15381D-FE51-40E6-8B8E-E37628B6CBCA}" type="pres">
      <dgm:prSet presAssocID="{7B471A6D-CFF1-40A6-96F4-038E42D6408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C9D091B-EDD2-4DE0-BF3A-6C0A4CE8EFE4}" type="pres">
      <dgm:prSet presAssocID="{C57C1146-B32B-4F8F-B0A7-34EE3A225EDE}" presName="Name25" presStyleLbl="parChTrans1D1" presStyleIdx="5" presStyleCnt="8"/>
      <dgm:spPr/>
      <dgm:t>
        <a:bodyPr/>
        <a:lstStyle/>
        <a:p>
          <a:endParaRPr lang="es-MX"/>
        </a:p>
      </dgm:t>
    </dgm:pt>
    <dgm:pt modelId="{E3BC2FE5-8092-40FD-9612-2CD28CC28D96}" type="pres">
      <dgm:prSet presAssocID="{3BAD4560-AF1D-493A-847E-CFF5CD1D725C}" presName="node" presStyleCnt="0"/>
      <dgm:spPr/>
      <dgm:t>
        <a:bodyPr/>
        <a:lstStyle/>
        <a:p>
          <a:endParaRPr lang="es-MX"/>
        </a:p>
      </dgm:t>
    </dgm:pt>
    <dgm:pt modelId="{82148D64-800C-4EA1-8291-185818FD8F87}" type="pres">
      <dgm:prSet presAssocID="{3BAD4560-AF1D-493A-847E-CFF5CD1D725C}" presName="parentNode" presStyleLbl="node1" presStyleIdx="6" presStyleCnt="9" custScaleX="373428" custLinFactX="74461" custLinFactNeighborX="100000" custLinFactNeighborY="-332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C6A313E-FEF2-4E01-9F6C-CDADACFD325A}" type="pres">
      <dgm:prSet presAssocID="{3BAD4560-AF1D-493A-847E-CFF5CD1D725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6105C03-E44D-4D17-A846-7F64FE983C84}" type="pres">
      <dgm:prSet presAssocID="{2F88586E-6063-4B0A-98EE-8058B3ABEF7B}" presName="Name25" presStyleLbl="parChTrans1D1" presStyleIdx="6" presStyleCnt="8"/>
      <dgm:spPr/>
      <dgm:t>
        <a:bodyPr/>
        <a:lstStyle/>
        <a:p>
          <a:endParaRPr lang="es-MX"/>
        </a:p>
      </dgm:t>
    </dgm:pt>
    <dgm:pt modelId="{40BF6B30-866B-402C-BAB9-EE637088AB80}" type="pres">
      <dgm:prSet presAssocID="{7314FBCA-584B-4667-9402-284492221278}" presName="node" presStyleCnt="0"/>
      <dgm:spPr/>
      <dgm:t>
        <a:bodyPr/>
        <a:lstStyle/>
        <a:p>
          <a:endParaRPr lang="es-MX"/>
        </a:p>
      </dgm:t>
    </dgm:pt>
    <dgm:pt modelId="{19F36073-F64D-41A6-96EA-F6751E1BE24A}" type="pres">
      <dgm:prSet presAssocID="{7314FBCA-584B-4667-9402-284492221278}" presName="parentNode" presStyleLbl="node1" presStyleIdx="7" presStyleCnt="9" custScaleX="344809" custLinFactX="4364" custLinFactNeighborX="100000" custLinFactNeighborY="423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85D88D-451F-4D3C-AD01-58AC5508F16A}" type="pres">
      <dgm:prSet presAssocID="{7314FBCA-584B-4667-9402-28449222127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8984F0E-E7E1-4EBF-815F-921DFF93ED20}" type="pres">
      <dgm:prSet presAssocID="{D865FFA9-9547-489D-841A-3F9BE146D726}" presName="Name25" presStyleLbl="parChTrans1D1" presStyleIdx="7" presStyleCnt="8"/>
      <dgm:spPr/>
      <dgm:t>
        <a:bodyPr/>
        <a:lstStyle/>
        <a:p>
          <a:endParaRPr lang="es-MX"/>
        </a:p>
      </dgm:t>
    </dgm:pt>
    <dgm:pt modelId="{5756DB42-FEAD-428C-A8E5-C109B952484D}" type="pres">
      <dgm:prSet presAssocID="{137EEF06-7B33-4AF9-8514-F0B7187B6213}" presName="node" presStyleCnt="0"/>
      <dgm:spPr/>
      <dgm:t>
        <a:bodyPr/>
        <a:lstStyle/>
        <a:p>
          <a:endParaRPr lang="es-MX"/>
        </a:p>
      </dgm:t>
    </dgm:pt>
    <dgm:pt modelId="{7CFAAB3B-2D11-4D6E-A6A8-770A34F59F94}" type="pres">
      <dgm:prSet presAssocID="{137EEF06-7B33-4AF9-8514-F0B7187B6213}" presName="parentNode" presStyleLbl="node1" presStyleIdx="8" presStyleCnt="9" custScaleX="39674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DECCC2-70D0-4CEA-84C1-97F5A84ABAD3}" type="pres">
      <dgm:prSet presAssocID="{137EEF06-7B33-4AF9-8514-F0B7187B621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C8A926D-19F7-47BC-BB91-12F717DAAC7F}" srcId="{9DED3F13-0763-4341-ACC6-D45693644EEC}" destId="{7B471A6D-CFF1-40A6-96F4-038E42D64083}" srcOrd="4" destOrd="0" parTransId="{DC69BE23-0D94-4791-ACA8-E0794C40BD9F}" sibTransId="{CC11E988-FCB0-426E-BCDD-C5775B58D8D9}"/>
    <dgm:cxn modelId="{DA174E8D-1885-465F-A36F-E75EB7AB1584}" type="presOf" srcId="{7314FBCA-584B-4667-9402-284492221278}" destId="{19F36073-F64D-41A6-96EA-F6751E1BE24A}" srcOrd="0" destOrd="0" presId="urn:microsoft.com/office/officeart/2005/8/layout/radial2"/>
    <dgm:cxn modelId="{62159756-D947-457A-8A29-275C3982AFED}" srcId="{9DED3F13-0763-4341-ACC6-D45693644EEC}" destId="{3BAD4560-AF1D-493A-847E-CFF5CD1D725C}" srcOrd="5" destOrd="0" parTransId="{C57C1146-B32B-4F8F-B0A7-34EE3A225EDE}" sibTransId="{163AB269-12FC-43C7-8151-1C2331FF0F02}"/>
    <dgm:cxn modelId="{A57E2B1E-1E56-4598-B6C6-C1E57E624D4D}" srcId="{9DED3F13-0763-4341-ACC6-D45693644EEC}" destId="{7314FBCA-584B-4667-9402-284492221278}" srcOrd="6" destOrd="0" parTransId="{2F88586E-6063-4B0A-98EE-8058B3ABEF7B}" sibTransId="{3B325912-1535-4264-BC5F-4C41B2738C77}"/>
    <dgm:cxn modelId="{34932D5A-FC5F-4FB9-B480-50DCB89696C3}" type="presOf" srcId="{0FDD5816-8E15-45B8-AF0B-F6315177D521}" destId="{68A1D364-E93F-4D46-A510-22EE939CE37B}" srcOrd="0" destOrd="0" presId="urn:microsoft.com/office/officeart/2005/8/layout/radial2"/>
    <dgm:cxn modelId="{6D31534A-2FBB-4B67-92AA-ADCCB96D8306}" type="presOf" srcId="{C57C1146-B32B-4F8F-B0A7-34EE3A225EDE}" destId="{6C9D091B-EDD2-4DE0-BF3A-6C0A4CE8EFE4}" srcOrd="0" destOrd="0" presId="urn:microsoft.com/office/officeart/2005/8/layout/radial2"/>
    <dgm:cxn modelId="{369FDA18-1C84-48F3-9285-5F4EF7BA55DF}" srcId="{9DED3F13-0763-4341-ACC6-D45693644EEC}" destId="{98F25C7F-59C1-4BA1-B5C7-D96D36353C7A}" srcOrd="1" destOrd="0" parTransId="{2CE1D9AD-E8CD-4FE5-98DD-0CC959A546C2}" sibTransId="{3B34B6F0-E598-4449-B70A-C479796EA754}"/>
    <dgm:cxn modelId="{3FA6441E-B836-4F49-9BE6-91010EE5EF93}" type="presOf" srcId="{2F88586E-6063-4B0A-98EE-8058B3ABEF7B}" destId="{86105C03-E44D-4D17-A846-7F64FE983C84}" srcOrd="0" destOrd="0" presId="urn:microsoft.com/office/officeart/2005/8/layout/radial2"/>
    <dgm:cxn modelId="{68351EBC-A3FB-419E-BBD3-85D67123DD9E}" type="presOf" srcId="{2CE1D9AD-E8CD-4FE5-98DD-0CC959A546C2}" destId="{38596726-3285-4186-BAA6-6C6D6D3CBA6F}" srcOrd="0" destOrd="0" presId="urn:microsoft.com/office/officeart/2005/8/layout/radial2"/>
    <dgm:cxn modelId="{778675D8-8EFE-4B2E-804A-704E042A7494}" type="presOf" srcId="{DC69BE23-0D94-4791-ACA8-E0794C40BD9F}" destId="{263F8E2E-5FCA-43A7-967F-5460A1DA8DD4}" srcOrd="0" destOrd="0" presId="urn:microsoft.com/office/officeart/2005/8/layout/radial2"/>
    <dgm:cxn modelId="{922DF353-C24F-4267-900A-69B856979CAB}" srcId="{9DED3F13-0763-4341-ACC6-D45693644EEC}" destId="{0FDD5816-8E15-45B8-AF0B-F6315177D521}" srcOrd="2" destOrd="0" parTransId="{C83A1E4A-A0C7-4F8A-AAAE-304F6CCC1063}" sibTransId="{41CEABCB-DCFC-4324-B896-DCA4082221A4}"/>
    <dgm:cxn modelId="{F1E1A2F6-F8F9-4194-B371-ED2B1CBC3682}" type="presOf" srcId="{137EEF06-7B33-4AF9-8514-F0B7187B6213}" destId="{7CFAAB3B-2D11-4D6E-A6A8-770A34F59F94}" srcOrd="0" destOrd="0" presId="urn:microsoft.com/office/officeart/2005/8/layout/radial2"/>
    <dgm:cxn modelId="{9BAE87F3-CF16-47FD-804C-9EE7BCEFB1C9}" type="presOf" srcId="{8AB50DA5-AA05-449E-A7FB-B8E8597BD2EC}" destId="{AEA7B46E-CF5D-4840-807B-C99BA0085749}" srcOrd="0" destOrd="0" presId="urn:microsoft.com/office/officeart/2005/8/layout/radial2"/>
    <dgm:cxn modelId="{5385B0E8-E600-49DC-9FE6-F81D15C13BAB}" type="presOf" srcId="{9DED3F13-0763-4341-ACC6-D45693644EEC}" destId="{84DC3868-17BE-4D17-924A-5A477DBA0E0B}" srcOrd="0" destOrd="0" presId="urn:microsoft.com/office/officeart/2005/8/layout/radial2"/>
    <dgm:cxn modelId="{440EF548-4112-40B9-86B1-D7B7303CCD48}" type="presOf" srcId="{98F25C7F-59C1-4BA1-B5C7-D96D36353C7A}" destId="{EC6B2931-F2F7-4465-BAF3-74264C9F788A}" srcOrd="0" destOrd="0" presId="urn:microsoft.com/office/officeart/2005/8/layout/radial2"/>
    <dgm:cxn modelId="{ACF5F342-332C-46D9-AD14-358044EBD26A}" type="presOf" srcId="{22095CE0-A382-4E08-B60F-099A2AA9936F}" destId="{5233F4AB-88E9-4FA6-B4C5-BFEE190A6089}" srcOrd="0" destOrd="0" presId="urn:microsoft.com/office/officeart/2005/8/layout/radial2"/>
    <dgm:cxn modelId="{310EA313-C88C-49F3-ADB5-BE63D5B9DC73}" type="presOf" srcId="{D865FFA9-9547-489D-841A-3F9BE146D726}" destId="{D8984F0E-E7E1-4EBF-815F-921DFF93ED20}" srcOrd="0" destOrd="0" presId="urn:microsoft.com/office/officeart/2005/8/layout/radial2"/>
    <dgm:cxn modelId="{C6A7CE40-BE36-449C-A62A-F858ADF91DCF}" srcId="{9DED3F13-0763-4341-ACC6-D45693644EEC}" destId="{137EEF06-7B33-4AF9-8514-F0B7187B6213}" srcOrd="7" destOrd="0" parTransId="{D865FFA9-9547-489D-841A-3F9BE146D726}" sibTransId="{8BC1BE2F-83DF-4D54-A658-3C35F62B8634}"/>
    <dgm:cxn modelId="{864422A0-9D03-48EF-8645-AA242549517A}" type="presOf" srcId="{C83A1E4A-A0C7-4F8A-AAAE-304F6CCC1063}" destId="{2D30D23F-2FDE-4BE5-8A20-2036F63E2063}" srcOrd="0" destOrd="0" presId="urn:microsoft.com/office/officeart/2005/8/layout/radial2"/>
    <dgm:cxn modelId="{3B73519E-BB33-4A7A-AA37-3A44BCE9A97E}" type="presOf" srcId="{7B471A6D-CFF1-40A6-96F4-038E42D64083}" destId="{1734EF98-1AC7-4FC4-A2B5-817EB16B2D17}" srcOrd="0" destOrd="0" presId="urn:microsoft.com/office/officeart/2005/8/layout/radial2"/>
    <dgm:cxn modelId="{5FE1CC73-1B69-4F7D-AF69-E4EB75398BF3}" srcId="{9DED3F13-0763-4341-ACC6-D45693644EEC}" destId="{89BD153C-1618-4917-812E-95B80054ADC7}" srcOrd="0" destOrd="0" parTransId="{B8281202-4984-4DFE-9DCD-1EDD50C34B53}" sibTransId="{66403945-C9B2-4EAE-81B1-2E65DABE23CF}"/>
    <dgm:cxn modelId="{A76D34FA-9232-4B8B-ABD8-7A520751E59A}" type="presOf" srcId="{3BAD4560-AF1D-493A-847E-CFF5CD1D725C}" destId="{82148D64-800C-4EA1-8291-185818FD8F87}" srcOrd="0" destOrd="0" presId="urn:microsoft.com/office/officeart/2005/8/layout/radial2"/>
    <dgm:cxn modelId="{7116EEF0-4507-4375-BB1D-BC295BE8A6A9}" type="presOf" srcId="{89BD153C-1618-4917-812E-95B80054ADC7}" destId="{B042713A-8D6C-4EB9-A3C2-805269E30C32}" srcOrd="0" destOrd="0" presId="urn:microsoft.com/office/officeart/2005/8/layout/radial2"/>
    <dgm:cxn modelId="{3D7ABE83-6B98-4104-8EDB-EB1428D903A1}" srcId="{9DED3F13-0763-4341-ACC6-D45693644EEC}" destId="{22095CE0-A382-4E08-B60F-099A2AA9936F}" srcOrd="3" destOrd="0" parTransId="{8AB50DA5-AA05-449E-A7FB-B8E8597BD2EC}" sibTransId="{ADDB0D6A-6C86-427C-AAE0-971882CFAA02}"/>
    <dgm:cxn modelId="{C49E3FB9-2E3F-4C1D-872A-A206626FA421}" type="presOf" srcId="{B8281202-4984-4DFE-9DCD-1EDD50C34B53}" destId="{6E5F7874-DFC9-496D-A8AA-401BD5C0862D}" srcOrd="0" destOrd="0" presId="urn:microsoft.com/office/officeart/2005/8/layout/radial2"/>
    <dgm:cxn modelId="{7023CD5D-9219-4084-A8BD-66E752D40476}" type="presParOf" srcId="{84DC3868-17BE-4D17-924A-5A477DBA0E0B}" destId="{09A785F2-F81C-45EA-B172-A4BC2E0529B3}" srcOrd="0" destOrd="0" presId="urn:microsoft.com/office/officeart/2005/8/layout/radial2"/>
    <dgm:cxn modelId="{31EB99F5-F96B-4D38-8E45-78A59965CFDC}" type="presParOf" srcId="{09A785F2-F81C-45EA-B172-A4BC2E0529B3}" destId="{FD8623B6-1470-4C88-AF8D-30F591DA5E51}" srcOrd="0" destOrd="0" presId="urn:microsoft.com/office/officeart/2005/8/layout/radial2"/>
    <dgm:cxn modelId="{156DA35A-6529-4A97-9D3B-B92BC841BD78}" type="presParOf" srcId="{FD8623B6-1470-4C88-AF8D-30F591DA5E51}" destId="{91213EA6-DFB6-4A21-9FAA-6966D01581BE}" srcOrd="0" destOrd="0" presId="urn:microsoft.com/office/officeart/2005/8/layout/radial2"/>
    <dgm:cxn modelId="{015C643B-4FDA-4348-9245-95036918C211}" type="presParOf" srcId="{FD8623B6-1470-4C88-AF8D-30F591DA5E51}" destId="{10C8628F-4E68-4877-835E-6AC3C79D94AA}" srcOrd="1" destOrd="0" presId="urn:microsoft.com/office/officeart/2005/8/layout/radial2"/>
    <dgm:cxn modelId="{5F618BBA-E2C3-49C6-8FBC-79C2762B43F7}" type="presParOf" srcId="{09A785F2-F81C-45EA-B172-A4BC2E0529B3}" destId="{6E5F7874-DFC9-496D-A8AA-401BD5C0862D}" srcOrd="1" destOrd="0" presId="urn:microsoft.com/office/officeart/2005/8/layout/radial2"/>
    <dgm:cxn modelId="{E2C06481-C801-4778-9378-B4356044EB23}" type="presParOf" srcId="{09A785F2-F81C-45EA-B172-A4BC2E0529B3}" destId="{F8D7531B-8ECD-4D9D-A1DB-B6B71F6B2DB0}" srcOrd="2" destOrd="0" presId="urn:microsoft.com/office/officeart/2005/8/layout/radial2"/>
    <dgm:cxn modelId="{31F537E8-BE3A-4E55-A566-E2E25B51667D}" type="presParOf" srcId="{F8D7531B-8ECD-4D9D-A1DB-B6B71F6B2DB0}" destId="{B042713A-8D6C-4EB9-A3C2-805269E30C32}" srcOrd="0" destOrd="0" presId="urn:microsoft.com/office/officeart/2005/8/layout/radial2"/>
    <dgm:cxn modelId="{0DA5E2D4-7A2C-4BE9-908C-6E2281191F2A}" type="presParOf" srcId="{F8D7531B-8ECD-4D9D-A1DB-B6B71F6B2DB0}" destId="{A69551BF-C012-4F60-8F21-80E37B3D4631}" srcOrd="1" destOrd="0" presId="urn:microsoft.com/office/officeart/2005/8/layout/radial2"/>
    <dgm:cxn modelId="{C6953C96-C3C6-4A50-A92A-AFD5B9BCF29A}" type="presParOf" srcId="{09A785F2-F81C-45EA-B172-A4BC2E0529B3}" destId="{38596726-3285-4186-BAA6-6C6D6D3CBA6F}" srcOrd="3" destOrd="0" presId="urn:microsoft.com/office/officeart/2005/8/layout/radial2"/>
    <dgm:cxn modelId="{CFE00E14-4F71-4981-B821-7C14187667F4}" type="presParOf" srcId="{09A785F2-F81C-45EA-B172-A4BC2E0529B3}" destId="{CE9D76BC-9E2D-4217-91BB-1C1FF6E25D54}" srcOrd="4" destOrd="0" presId="urn:microsoft.com/office/officeart/2005/8/layout/radial2"/>
    <dgm:cxn modelId="{F1F34B1C-CF5B-4FC1-83EF-D03BF03C6FAA}" type="presParOf" srcId="{CE9D76BC-9E2D-4217-91BB-1C1FF6E25D54}" destId="{EC6B2931-F2F7-4465-BAF3-74264C9F788A}" srcOrd="0" destOrd="0" presId="urn:microsoft.com/office/officeart/2005/8/layout/radial2"/>
    <dgm:cxn modelId="{715F49F9-D3BE-4A15-8DC3-0AC87F14A4DB}" type="presParOf" srcId="{CE9D76BC-9E2D-4217-91BB-1C1FF6E25D54}" destId="{5AD6AD90-BCAE-4D43-9871-D2E53B33FDB5}" srcOrd="1" destOrd="0" presId="urn:microsoft.com/office/officeart/2005/8/layout/radial2"/>
    <dgm:cxn modelId="{C719B2A2-26D4-4062-8404-C17F9B86B4BC}" type="presParOf" srcId="{09A785F2-F81C-45EA-B172-A4BC2E0529B3}" destId="{2D30D23F-2FDE-4BE5-8A20-2036F63E2063}" srcOrd="5" destOrd="0" presId="urn:microsoft.com/office/officeart/2005/8/layout/radial2"/>
    <dgm:cxn modelId="{68126AD2-DA88-4DFC-ACB1-1D88727FECC7}" type="presParOf" srcId="{09A785F2-F81C-45EA-B172-A4BC2E0529B3}" destId="{4E8E7608-25B9-4616-8B4B-5373D918278C}" srcOrd="6" destOrd="0" presId="urn:microsoft.com/office/officeart/2005/8/layout/radial2"/>
    <dgm:cxn modelId="{9CEA69E1-ED07-4836-9051-D7EEBD54FD30}" type="presParOf" srcId="{4E8E7608-25B9-4616-8B4B-5373D918278C}" destId="{68A1D364-E93F-4D46-A510-22EE939CE37B}" srcOrd="0" destOrd="0" presId="urn:microsoft.com/office/officeart/2005/8/layout/radial2"/>
    <dgm:cxn modelId="{59870572-A055-4396-9329-A759078FD441}" type="presParOf" srcId="{4E8E7608-25B9-4616-8B4B-5373D918278C}" destId="{EA99030A-EBA7-49D9-9618-0127E65B4920}" srcOrd="1" destOrd="0" presId="urn:microsoft.com/office/officeart/2005/8/layout/radial2"/>
    <dgm:cxn modelId="{BC88507A-4C55-48A9-85B5-9C5CA1947EEA}" type="presParOf" srcId="{09A785F2-F81C-45EA-B172-A4BC2E0529B3}" destId="{AEA7B46E-CF5D-4840-807B-C99BA0085749}" srcOrd="7" destOrd="0" presId="urn:microsoft.com/office/officeart/2005/8/layout/radial2"/>
    <dgm:cxn modelId="{57F8B147-436B-416E-A5DD-3F1F65E84AC3}" type="presParOf" srcId="{09A785F2-F81C-45EA-B172-A4BC2E0529B3}" destId="{16AAB3A7-6D31-4857-84FA-5786423D0688}" srcOrd="8" destOrd="0" presId="urn:microsoft.com/office/officeart/2005/8/layout/radial2"/>
    <dgm:cxn modelId="{9F2A6210-30A3-4780-985E-8370CFFB008E}" type="presParOf" srcId="{16AAB3A7-6D31-4857-84FA-5786423D0688}" destId="{5233F4AB-88E9-4FA6-B4C5-BFEE190A6089}" srcOrd="0" destOrd="0" presId="urn:microsoft.com/office/officeart/2005/8/layout/radial2"/>
    <dgm:cxn modelId="{51879C38-C264-4F0F-BE90-34BFA44BE6B4}" type="presParOf" srcId="{16AAB3A7-6D31-4857-84FA-5786423D0688}" destId="{257F9311-7D3A-41D0-AAE8-74BF3BB3111C}" srcOrd="1" destOrd="0" presId="urn:microsoft.com/office/officeart/2005/8/layout/radial2"/>
    <dgm:cxn modelId="{0D52E243-E049-4692-831A-38ED64581F00}" type="presParOf" srcId="{09A785F2-F81C-45EA-B172-A4BC2E0529B3}" destId="{263F8E2E-5FCA-43A7-967F-5460A1DA8DD4}" srcOrd="9" destOrd="0" presId="urn:microsoft.com/office/officeart/2005/8/layout/radial2"/>
    <dgm:cxn modelId="{3D6F41DD-9370-4DB0-BC81-054B82FB5551}" type="presParOf" srcId="{09A785F2-F81C-45EA-B172-A4BC2E0529B3}" destId="{B4832083-5B8D-41AC-A81A-196B29CE1B65}" srcOrd="10" destOrd="0" presId="urn:microsoft.com/office/officeart/2005/8/layout/radial2"/>
    <dgm:cxn modelId="{06E9388D-A811-4E44-8866-9DD4706B3993}" type="presParOf" srcId="{B4832083-5B8D-41AC-A81A-196B29CE1B65}" destId="{1734EF98-1AC7-4FC4-A2B5-817EB16B2D17}" srcOrd="0" destOrd="0" presId="urn:microsoft.com/office/officeart/2005/8/layout/radial2"/>
    <dgm:cxn modelId="{1AF26808-75B2-4F24-BA59-E99CD926A89F}" type="presParOf" srcId="{B4832083-5B8D-41AC-A81A-196B29CE1B65}" destId="{5C15381D-FE51-40E6-8B8E-E37628B6CBCA}" srcOrd="1" destOrd="0" presId="urn:microsoft.com/office/officeart/2005/8/layout/radial2"/>
    <dgm:cxn modelId="{B408D887-73A8-4D82-8856-292FB1DEA5BB}" type="presParOf" srcId="{09A785F2-F81C-45EA-B172-A4BC2E0529B3}" destId="{6C9D091B-EDD2-4DE0-BF3A-6C0A4CE8EFE4}" srcOrd="11" destOrd="0" presId="urn:microsoft.com/office/officeart/2005/8/layout/radial2"/>
    <dgm:cxn modelId="{1AD536BF-C157-490B-9271-2ADF6BD76329}" type="presParOf" srcId="{09A785F2-F81C-45EA-B172-A4BC2E0529B3}" destId="{E3BC2FE5-8092-40FD-9612-2CD28CC28D96}" srcOrd="12" destOrd="0" presId="urn:microsoft.com/office/officeart/2005/8/layout/radial2"/>
    <dgm:cxn modelId="{993B5A5E-CD32-456D-8DB2-88DBC3E5B1D3}" type="presParOf" srcId="{E3BC2FE5-8092-40FD-9612-2CD28CC28D96}" destId="{82148D64-800C-4EA1-8291-185818FD8F87}" srcOrd="0" destOrd="0" presId="urn:microsoft.com/office/officeart/2005/8/layout/radial2"/>
    <dgm:cxn modelId="{34662DF9-F244-42C0-B9F1-9A0D8C7DFD7D}" type="presParOf" srcId="{E3BC2FE5-8092-40FD-9612-2CD28CC28D96}" destId="{8C6A313E-FEF2-4E01-9F6C-CDADACFD325A}" srcOrd="1" destOrd="0" presId="urn:microsoft.com/office/officeart/2005/8/layout/radial2"/>
    <dgm:cxn modelId="{84E9F492-9C88-4D68-ABCE-79CC0AAFB5F8}" type="presParOf" srcId="{09A785F2-F81C-45EA-B172-A4BC2E0529B3}" destId="{86105C03-E44D-4D17-A846-7F64FE983C84}" srcOrd="13" destOrd="0" presId="urn:microsoft.com/office/officeart/2005/8/layout/radial2"/>
    <dgm:cxn modelId="{CD7978C8-CC31-461D-9633-D170F6078557}" type="presParOf" srcId="{09A785F2-F81C-45EA-B172-A4BC2E0529B3}" destId="{40BF6B30-866B-402C-BAB9-EE637088AB80}" srcOrd="14" destOrd="0" presId="urn:microsoft.com/office/officeart/2005/8/layout/radial2"/>
    <dgm:cxn modelId="{F7181AF8-586B-4862-AB57-5F792DDCC61D}" type="presParOf" srcId="{40BF6B30-866B-402C-BAB9-EE637088AB80}" destId="{19F36073-F64D-41A6-96EA-F6751E1BE24A}" srcOrd="0" destOrd="0" presId="urn:microsoft.com/office/officeart/2005/8/layout/radial2"/>
    <dgm:cxn modelId="{43587448-C0B5-4ABB-90D9-79BE51D9147D}" type="presParOf" srcId="{40BF6B30-866B-402C-BAB9-EE637088AB80}" destId="{D685D88D-451F-4D3C-AD01-58AC5508F16A}" srcOrd="1" destOrd="0" presId="urn:microsoft.com/office/officeart/2005/8/layout/radial2"/>
    <dgm:cxn modelId="{10254F9F-978A-431D-86F1-75490EFD4F7B}" type="presParOf" srcId="{09A785F2-F81C-45EA-B172-A4BC2E0529B3}" destId="{D8984F0E-E7E1-4EBF-815F-921DFF93ED20}" srcOrd="15" destOrd="0" presId="urn:microsoft.com/office/officeart/2005/8/layout/radial2"/>
    <dgm:cxn modelId="{BB592C51-09A7-427F-8A06-1BE4CF8F756A}" type="presParOf" srcId="{09A785F2-F81C-45EA-B172-A4BC2E0529B3}" destId="{5756DB42-FEAD-428C-A8E5-C109B952484D}" srcOrd="16" destOrd="0" presId="urn:microsoft.com/office/officeart/2005/8/layout/radial2"/>
    <dgm:cxn modelId="{4C624458-705F-4BF8-B4CB-C489A02E8395}" type="presParOf" srcId="{5756DB42-FEAD-428C-A8E5-C109B952484D}" destId="{7CFAAB3B-2D11-4D6E-A6A8-770A34F59F94}" srcOrd="0" destOrd="0" presId="urn:microsoft.com/office/officeart/2005/8/layout/radial2"/>
    <dgm:cxn modelId="{3CBF399A-BC83-4830-AA5E-1D2A978FFC3F}" type="presParOf" srcId="{5756DB42-FEAD-428C-A8E5-C109B952484D}" destId="{08DECCC2-70D0-4CEA-84C1-97F5A84ABAD3}" srcOrd="1" destOrd="0" presId="urn:microsoft.com/office/officeart/2005/8/layout/radial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478F25E-D237-4991-A678-E20208C94E7B}" type="doc">
      <dgm:prSet loTypeId="urn:microsoft.com/office/officeart/2005/8/layout/chevron2" loCatId="list" qsTypeId="urn:microsoft.com/office/officeart/2005/8/quickstyle/3d2" qsCatId="3D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6A0C8603-3F43-49F1-856E-38FAA21E34C1}">
      <dgm:prSet phldrT="[Texto]" custT="1"/>
      <dgm:spPr/>
      <dgm:t>
        <a:bodyPr/>
        <a:lstStyle/>
        <a:p>
          <a:r>
            <a:rPr lang="es-ES" sz="14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  <a:cs typeface="Tahoma" pitchFamily="34" charset="0"/>
            </a:rPr>
            <a:t>5.2 Por irresponsabilidad en el manejo de documentos, valores y efectos que tengan bajo su custodia con motivo a sus actividades.</a:t>
          </a:r>
          <a:endParaRPr lang="en-US" sz="1400" b="1" dirty="0">
            <a:solidFill>
              <a:schemeClr val="accent6">
                <a:lumMod val="50000"/>
              </a:schemeClr>
            </a:solidFill>
            <a:latin typeface="Arial Narrow" pitchFamily="34" charset="0"/>
            <a:cs typeface="Tahoma" pitchFamily="34" charset="0"/>
          </a:endParaRPr>
        </a:p>
      </dgm:t>
    </dgm:pt>
    <dgm:pt modelId="{AC853A63-8A66-49DE-BA68-0A619529F92F}" type="parTrans" cxnId="{061C7ED2-5055-4CF2-81C5-6F4B5891A4A0}">
      <dgm:prSet/>
      <dgm:spPr/>
      <dgm:t>
        <a:bodyPr/>
        <a:lstStyle/>
        <a:p>
          <a:endParaRPr lang="en-US"/>
        </a:p>
      </dgm:t>
    </dgm:pt>
    <dgm:pt modelId="{ED0E6F7B-F9AE-4387-88F7-D2727612A9A0}" type="sibTrans" cxnId="{061C7ED2-5055-4CF2-81C5-6F4B5891A4A0}">
      <dgm:prSet/>
      <dgm:spPr/>
      <dgm:t>
        <a:bodyPr/>
        <a:lstStyle/>
        <a:p>
          <a:endParaRPr lang="en-US"/>
        </a:p>
      </dgm:t>
    </dgm:pt>
    <dgm:pt modelId="{F3A53770-B917-47DB-BB5D-1B9100FE278D}">
      <dgm:prSet phldrT="[Texto]" phldr="1" custT="1"/>
      <dgm:spPr/>
      <dgm:t>
        <a:bodyPr/>
        <a:lstStyle/>
        <a:p>
          <a:endParaRPr lang="en-US" sz="1400" b="1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gm:t>
    </dgm:pt>
    <dgm:pt modelId="{3CC36E2A-CC43-42B4-88F7-67FFF462F832}" type="parTrans" cxnId="{46628F16-E46B-478C-9D04-ECD8DF76A83D}">
      <dgm:prSet/>
      <dgm:spPr/>
      <dgm:t>
        <a:bodyPr/>
        <a:lstStyle/>
        <a:p>
          <a:endParaRPr lang="en-US"/>
        </a:p>
      </dgm:t>
    </dgm:pt>
    <dgm:pt modelId="{CA4F65D5-0C6F-488B-B27D-369B0F740035}" type="sibTrans" cxnId="{46628F16-E46B-478C-9D04-ECD8DF76A83D}">
      <dgm:prSet/>
      <dgm:spPr/>
      <dgm:t>
        <a:bodyPr/>
        <a:lstStyle/>
        <a:p>
          <a:endParaRPr lang="en-US"/>
        </a:p>
      </dgm:t>
    </dgm:pt>
    <dgm:pt modelId="{9B2CB6A8-BDAD-49D1-9011-B0DE0592CA38}">
      <dgm:prSet phldrT="[Texto]" custT="1"/>
      <dgm:spPr/>
      <dgm:t>
        <a:bodyPr/>
        <a:lstStyle/>
        <a:p>
          <a:r>
            <a:rPr lang="es-ES" sz="1400" b="1" u="none" dirty="0" smtClean="0">
              <a:solidFill>
                <a:schemeClr val="accent3">
                  <a:lumMod val="50000"/>
                </a:schemeClr>
              </a:solidFill>
              <a:latin typeface="Arial Narrow" pitchFamily="34" charset="0"/>
              <a:cs typeface="Tahoma" pitchFamily="34" charset="0"/>
            </a:rPr>
            <a:t>5.4 Incurrir en actos de violencia, amagos, injurias o malos tratos contra sus jefes o compañeros o contra de los familiares de unos u otros, ya sea dentro o fuera de las horas de servicio.</a:t>
          </a:r>
          <a:endParaRPr lang="en-US" sz="1400" b="1" u="none" dirty="0">
            <a:solidFill>
              <a:schemeClr val="accent3">
                <a:lumMod val="50000"/>
              </a:schemeClr>
            </a:solidFill>
            <a:latin typeface="Arial Narrow" pitchFamily="34" charset="0"/>
            <a:cs typeface="Tahoma" pitchFamily="34" charset="0"/>
          </a:endParaRPr>
        </a:p>
      </dgm:t>
    </dgm:pt>
    <dgm:pt modelId="{C3016C68-A2E1-44F4-8362-84EB3A69A01E}" type="parTrans" cxnId="{50501DB6-F8AA-42B1-B6F4-781EADBA55B6}">
      <dgm:prSet/>
      <dgm:spPr/>
      <dgm:t>
        <a:bodyPr/>
        <a:lstStyle/>
        <a:p>
          <a:endParaRPr lang="en-US"/>
        </a:p>
      </dgm:t>
    </dgm:pt>
    <dgm:pt modelId="{D70D4254-A057-49EE-A411-E7E886E940BC}" type="sibTrans" cxnId="{50501DB6-F8AA-42B1-B6F4-781EADBA55B6}">
      <dgm:prSet/>
      <dgm:spPr/>
      <dgm:t>
        <a:bodyPr/>
        <a:lstStyle/>
        <a:p>
          <a:endParaRPr lang="en-US"/>
        </a:p>
      </dgm:t>
    </dgm:pt>
    <dgm:pt modelId="{E07F3652-980A-4273-94C8-C89924B7A3D4}">
      <dgm:prSet phldrT="[Texto]" phldr="1"/>
      <dgm:spPr/>
      <dgm:t>
        <a:bodyPr/>
        <a:lstStyle/>
        <a:p>
          <a:endParaRPr lang="en-US" dirty="0"/>
        </a:p>
      </dgm:t>
    </dgm:pt>
    <dgm:pt modelId="{E278CE70-D274-41BD-913A-98B9F1E93DD9}" type="sibTrans" cxnId="{D461B0F9-842C-478C-A23A-6721C86C878D}">
      <dgm:prSet/>
      <dgm:spPr/>
      <dgm:t>
        <a:bodyPr/>
        <a:lstStyle/>
        <a:p>
          <a:endParaRPr lang="en-US"/>
        </a:p>
      </dgm:t>
    </dgm:pt>
    <dgm:pt modelId="{9D360D1E-F3C6-4F47-9E5A-43C689EE9F53}" type="parTrans" cxnId="{D461B0F9-842C-478C-A23A-6721C86C878D}">
      <dgm:prSet/>
      <dgm:spPr/>
      <dgm:t>
        <a:bodyPr/>
        <a:lstStyle/>
        <a:p>
          <a:endParaRPr lang="en-US"/>
        </a:p>
      </dgm:t>
    </dgm:pt>
    <dgm:pt modelId="{647E3E59-ED66-45B2-BB73-0B15F5730817}">
      <dgm:prSet phldrT="[Texto]" custT="1"/>
      <dgm:spPr/>
      <dgm:t>
        <a:bodyPr/>
        <a:lstStyle/>
        <a:p>
          <a:endParaRPr lang="en-US" sz="1400" b="1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gm:t>
    </dgm:pt>
    <dgm:pt modelId="{A75DF49C-4BE8-495A-8D69-5FF17C0EFF70}" type="parTrans" cxnId="{22E71ABE-4B17-4D27-93EE-1E063D4C08F9}">
      <dgm:prSet/>
      <dgm:spPr/>
      <dgm:t>
        <a:bodyPr/>
        <a:lstStyle/>
        <a:p>
          <a:endParaRPr lang="es-MX"/>
        </a:p>
      </dgm:t>
    </dgm:pt>
    <dgm:pt modelId="{C5320DA9-3B61-4AF1-AEF7-4D03FEED080B}" type="sibTrans" cxnId="{22E71ABE-4B17-4D27-93EE-1E063D4C08F9}">
      <dgm:prSet/>
      <dgm:spPr/>
      <dgm:t>
        <a:bodyPr/>
        <a:lstStyle/>
        <a:p>
          <a:endParaRPr lang="es-MX"/>
        </a:p>
      </dgm:t>
    </dgm:pt>
    <dgm:pt modelId="{F451F0D9-9A3B-4512-8B2E-E7370170B78C}">
      <dgm:prSet phldrT="[Texto]" custT="1"/>
      <dgm:spPr/>
      <dgm:t>
        <a:bodyPr/>
        <a:lstStyle/>
        <a:p>
          <a:endParaRPr lang="en-US" sz="1400" b="1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gm:t>
    </dgm:pt>
    <dgm:pt modelId="{11211802-4299-47A1-8458-1702DEC20A9F}" type="parTrans" cxnId="{B1772CA3-C4CD-4C48-BC26-8D4981D15339}">
      <dgm:prSet/>
      <dgm:spPr/>
      <dgm:t>
        <a:bodyPr/>
        <a:lstStyle/>
        <a:p>
          <a:endParaRPr lang="es-MX"/>
        </a:p>
      </dgm:t>
    </dgm:pt>
    <dgm:pt modelId="{02F1E7E0-75AC-46A2-8DD3-CBFC82FDF34E}" type="sibTrans" cxnId="{B1772CA3-C4CD-4C48-BC26-8D4981D15339}">
      <dgm:prSet/>
      <dgm:spPr/>
      <dgm:t>
        <a:bodyPr/>
        <a:lstStyle/>
        <a:p>
          <a:endParaRPr lang="es-MX"/>
        </a:p>
      </dgm:t>
    </dgm:pt>
    <dgm:pt modelId="{02646B02-BCBE-40AE-B407-0228657716DE}">
      <dgm:prSet phldrT="[Texto]" custT="1"/>
      <dgm:spPr/>
      <dgm:t>
        <a:bodyPr/>
        <a:lstStyle/>
        <a:p>
          <a:r>
            <a:rPr lang="es-ES" sz="1400" b="1" dirty="0" smtClean="0">
              <a:solidFill>
                <a:srgbClr val="7030A0"/>
              </a:solidFill>
              <a:latin typeface="Arial Narrow" pitchFamily="34" charset="0"/>
              <a:cs typeface="Tahoma" pitchFamily="34" charset="0"/>
            </a:rPr>
            <a:t>5.5 Ausentarse de sus actividades sin autorización escrita de su jefe inmediato o faltar a las reuniones de trabajo sin causa justificada actividades</a:t>
          </a:r>
          <a:endParaRPr lang="es-MX" sz="1400" b="1" dirty="0">
            <a:solidFill>
              <a:srgbClr val="7030A0"/>
            </a:solidFill>
            <a:latin typeface="Arial Narrow" pitchFamily="34" charset="0"/>
          </a:endParaRPr>
        </a:p>
      </dgm:t>
    </dgm:pt>
    <dgm:pt modelId="{B8786E28-6868-4855-B426-9773320C6098}" type="parTrans" cxnId="{505A8021-7574-43F4-B29F-55565A6C37B1}">
      <dgm:prSet/>
      <dgm:spPr/>
      <dgm:t>
        <a:bodyPr/>
        <a:lstStyle/>
        <a:p>
          <a:endParaRPr lang="es-MX"/>
        </a:p>
      </dgm:t>
    </dgm:pt>
    <dgm:pt modelId="{01A06CF0-03EE-4B8D-91DA-BD66F37F9019}" type="sibTrans" cxnId="{505A8021-7574-43F4-B29F-55565A6C37B1}">
      <dgm:prSet/>
      <dgm:spPr/>
      <dgm:t>
        <a:bodyPr/>
        <a:lstStyle/>
        <a:p>
          <a:endParaRPr lang="es-MX"/>
        </a:p>
      </dgm:t>
    </dgm:pt>
    <dgm:pt modelId="{45AFA646-1D51-4464-B44A-BBA5E06E1EBD}">
      <dgm:prSet phldrT="[Texto]" custT="1"/>
      <dgm:spPr/>
      <dgm:t>
        <a:bodyPr/>
        <a:lstStyle/>
        <a:p>
          <a:endParaRPr lang="es-MX" sz="1400" b="1" dirty="0">
            <a:solidFill>
              <a:schemeClr val="tx1"/>
            </a:solidFill>
            <a:latin typeface="Arial Narrow" pitchFamily="34" charset="0"/>
          </a:endParaRPr>
        </a:p>
      </dgm:t>
    </dgm:pt>
    <dgm:pt modelId="{09BA9049-1B7B-4EAF-AE20-AEA45C2729CA}" type="sibTrans" cxnId="{6322A4A2-E94B-451E-A72C-DA0058CFADEB}">
      <dgm:prSet/>
      <dgm:spPr/>
      <dgm:t>
        <a:bodyPr/>
        <a:lstStyle/>
        <a:p>
          <a:endParaRPr lang="es-MX"/>
        </a:p>
      </dgm:t>
    </dgm:pt>
    <dgm:pt modelId="{3FFA6BE2-5952-4EAA-9DE4-66989DCD3304}" type="parTrans" cxnId="{6322A4A2-E94B-451E-A72C-DA0058CFADEB}">
      <dgm:prSet/>
      <dgm:spPr/>
      <dgm:t>
        <a:bodyPr/>
        <a:lstStyle/>
        <a:p>
          <a:endParaRPr lang="es-MX"/>
        </a:p>
      </dgm:t>
    </dgm:pt>
    <dgm:pt modelId="{8D16BAE9-ACF0-45A8-891D-21FCAE1308DB}">
      <dgm:prSet custT="1"/>
      <dgm:spPr/>
      <dgm:t>
        <a:bodyPr/>
        <a:lstStyle/>
        <a:p>
          <a:endParaRPr lang="es-MX" sz="1400" b="1" dirty="0">
            <a:solidFill>
              <a:schemeClr val="tx1"/>
            </a:solidFill>
            <a:latin typeface="Arial Narrow" pitchFamily="34" charset="0"/>
          </a:endParaRPr>
        </a:p>
      </dgm:t>
    </dgm:pt>
    <dgm:pt modelId="{03C208AE-6AA0-4CA2-B2E1-9AF5598916FA}" type="parTrans" cxnId="{5388E93E-0F0E-42F8-8BE1-DB51C23E7FC4}">
      <dgm:prSet/>
      <dgm:spPr/>
      <dgm:t>
        <a:bodyPr/>
        <a:lstStyle/>
        <a:p>
          <a:endParaRPr lang="es-MX"/>
        </a:p>
      </dgm:t>
    </dgm:pt>
    <dgm:pt modelId="{2D52B091-E58C-4554-91AA-F9A1D28F633A}" type="sibTrans" cxnId="{5388E93E-0F0E-42F8-8BE1-DB51C23E7FC4}">
      <dgm:prSet/>
      <dgm:spPr/>
      <dgm:t>
        <a:bodyPr/>
        <a:lstStyle/>
        <a:p>
          <a:endParaRPr lang="es-MX"/>
        </a:p>
      </dgm:t>
    </dgm:pt>
    <dgm:pt modelId="{67D5493A-BA92-4DBA-9D8D-777E380B3A36}">
      <dgm:prSet custT="1"/>
      <dgm:spPr/>
      <dgm:t>
        <a:bodyPr/>
        <a:lstStyle/>
        <a:p>
          <a:r>
            <a:rPr lang="es-ES" sz="1400" b="1" u="sng" dirty="0" smtClean="0">
              <a:solidFill>
                <a:srgbClr val="00B0F0"/>
              </a:solidFill>
              <a:latin typeface="Arial Narrow" pitchFamily="34" charset="0"/>
              <a:cs typeface="Tahoma" pitchFamily="34" charset="0"/>
            </a:rPr>
            <a:t>5.6 Presentarse bajo los efectos de bebidas embriagantes, estupefacientes o psicotrópicos durante el horario en que preste su servicio</a:t>
          </a:r>
          <a:endParaRPr lang="es-MX" sz="1400" b="1" dirty="0">
            <a:solidFill>
              <a:srgbClr val="00B0F0"/>
            </a:solidFill>
            <a:latin typeface="Arial Narrow" pitchFamily="34" charset="0"/>
          </a:endParaRPr>
        </a:p>
      </dgm:t>
    </dgm:pt>
    <dgm:pt modelId="{CFE1DADE-A0AB-427B-8E26-366788408A67}" type="parTrans" cxnId="{205B3D0E-84DC-47EB-819E-EA4222AD3F35}">
      <dgm:prSet/>
      <dgm:spPr/>
      <dgm:t>
        <a:bodyPr/>
        <a:lstStyle/>
        <a:p>
          <a:endParaRPr lang="es-MX"/>
        </a:p>
      </dgm:t>
    </dgm:pt>
    <dgm:pt modelId="{8999A81A-05C6-4F03-9607-9168F2FB77AA}" type="sibTrans" cxnId="{205B3D0E-84DC-47EB-819E-EA4222AD3F35}">
      <dgm:prSet/>
      <dgm:spPr/>
      <dgm:t>
        <a:bodyPr/>
        <a:lstStyle/>
        <a:p>
          <a:endParaRPr lang="es-MX"/>
        </a:p>
      </dgm:t>
    </dgm:pt>
    <dgm:pt modelId="{63800D14-918F-4857-AA53-C4F5BB4BC772}">
      <dgm:prSet custT="1"/>
      <dgm:spPr/>
      <dgm:t>
        <a:bodyPr/>
        <a:lstStyle/>
        <a:p>
          <a:r>
            <a:rPr lang="es-ES" sz="14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  <a:cs typeface="Tahoma" pitchFamily="34" charset="0"/>
            </a:rPr>
            <a:t>5.7 Comprometer con su imprudencia, descuido o negligencia, la seguridad del lugar donde realiza su servicio social o la de las personas que ahí se encuentran, así como causar daños o destruir intencionalmente edificios, instalaciones, obras , maquinaria, instrumentos, muebles, útiles de trabajo, materiales y de más objetos que estén al servicio de la institución a donde estén adscritos.</a:t>
          </a:r>
          <a:endParaRPr lang="en-US" sz="14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FCD2B28B-0F59-45F7-9BE6-32F50A52D609}" type="parTrans" cxnId="{C9F4D171-31E6-4A59-B515-AAEA8A1E3DE1}">
      <dgm:prSet/>
      <dgm:spPr/>
      <dgm:t>
        <a:bodyPr/>
        <a:lstStyle/>
        <a:p>
          <a:endParaRPr lang="es-MX"/>
        </a:p>
      </dgm:t>
    </dgm:pt>
    <dgm:pt modelId="{B613C726-26F4-4BF0-9F1E-A4479EBEAFEB}" type="sibTrans" cxnId="{C9F4D171-31E6-4A59-B515-AAEA8A1E3DE1}">
      <dgm:prSet/>
      <dgm:spPr/>
      <dgm:t>
        <a:bodyPr/>
        <a:lstStyle/>
        <a:p>
          <a:endParaRPr lang="es-MX"/>
        </a:p>
      </dgm:t>
    </dgm:pt>
    <dgm:pt modelId="{847F88DC-EA47-497A-8FA8-23D1F465D821}">
      <dgm:prSet/>
      <dgm:spPr/>
      <dgm:t>
        <a:bodyPr/>
        <a:lstStyle/>
        <a:p>
          <a:endParaRPr lang="es-MX" b="1"/>
        </a:p>
      </dgm:t>
    </dgm:pt>
    <dgm:pt modelId="{C3014A88-1BEF-407F-AD6F-A99230B37A00}" type="parTrans" cxnId="{ADB83472-33DE-42FA-BCF9-953A6FB96D51}">
      <dgm:prSet/>
      <dgm:spPr/>
      <dgm:t>
        <a:bodyPr/>
        <a:lstStyle/>
        <a:p>
          <a:endParaRPr lang="es-MX"/>
        </a:p>
      </dgm:t>
    </dgm:pt>
    <dgm:pt modelId="{1DA2A1F3-A194-4EAD-BABE-41482898F248}" type="sibTrans" cxnId="{ADB83472-33DE-42FA-BCF9-953A6FB96D51}">
      <dgm:prSet/>
      <dgm:spPr/>
      <dgm:t>
        <a:bodyPr/>
        <a:lstStyle/>
        <a:p>
          <a:endParaRPr lang="es-MX"/>
        </a:p>
      </dgm:t>
    </dgm:pt>
    <dgm:pt modelId="{354DA203-279B-471B-93D6-7199F2167E60}">
      <dgm:prSet custT="1"/>
      <dgm:spPr/>
      <dgm:t>
        <a:bodyPr/>
        <a:lstStyle/>
        <a:p>
          <a:r>
            <a:rPr lang="es-ES" sz="1400" b="1" dirty="0" smtClean="0">
              <a:solidFill>
                <a:srgbClr val="002060"/>
              </a:solidFill>
              <a:latin typeface="Arial Narrow" pitchFamily="34" charset="0"/>
              <a:cs typeface="Tahoma" pitchFamily="34" charset="0"/>
            </a:rPr>
            <a:t>5.8 Cobrar por cualquier servicio que esté incluido en sus actividades,</a:t>
          </a:r>
          <a:endParaRPr lang="es-MX" sz="1400" b="1" dirty="0">
            <a:latin typeface="Arial Narrow" pitchFamily="34" charset="0"/>
          </a:endParaRPr>
        </a:p>
      </dgm:t>
    </dgm:pt>
    <dgm:pt modelId="{3E0B3D7D-CE8B-4FC9-A84F-139FA0FF7BA6}" type="parTrans" cxnId="{D3AC89A2-73C7-4A8B-8CEB-54F346B3920E}">
      <dgm:prSet/>
      <dgm:spPr/>
      <dgm:t>
        <a:bodyPr/>
        <a:lstStyle/>
        <a:p>
          <a:endParaRPr lang="es-MX"/>
        </a:p>
      </dgm:t>
    </dgm:pt>
    <dgm:pt modelId="{38CE2044-B4D4-4F92-82E5-25C777019F3F}" type="sibTrans" cxnId="{D3AC89A2-73C7-4A8B-8CEB-54F346B3920E}">
      <dgm:prSet/>
      <dgm:spPr/>
      <dgm:t>
        <a:bodyPr/>
        <a:lstStyle/>
        <a:p>
          <a:endParaRPr lang="es-MX"/>
        </a:p>
      </dgm:t>
    </dgm:pt>
    <dgm:pt modelId="{6E6F5DED-424A-4090-B036-BD531E654ADC}">
      <dgm:prSet custT="1"/>
      <dgm:spPr/>
      <dgm:t>
        <a:bodyPr/>
        <a:lstStyle/>
        <a:p>
          <a:r>
            <a:rPr lang="es-ES" sz="1400" b="1" dirty="0" smtClean="0">
              <a:solidFill>
                <a:srgbClr val="002060"/>
              </a:solidFill>
              <a:latin typeface="Arial Narrow" pitchFamily="34" charset="0"/>
              <a:cs typeface="Tahoma" pitchFamily="34" charset="0"/>
            </a:rPr>
            <a:t>así como vender medicamento para beneficio personal dentro del horario señalado y dentro de los establecimientos donde preste sus servicios..</a:t>
          </a:r>
          <a:endParaRPr lang="en-US" sz="1400" b="1" dirty="0">
            <a:solidFill>
              <a:srgbClr val="002060"/>
            </a:solidFill>
            <a:latin typeface="Arial Narrow" pitchFamily="34" charset="0"/>
          </a:endParaRPr>
        </a:p>
      </dgm:t>
    </dgm:pt>
    <dgm:pt modelId="{F12A90CC-1086-4410-939B-24BA3E4D132B}" type="parTrans" cxnId="{E4F6C469-A4A1-48F9-B2F1-E09FA46D63C7}">
      <dgm:prSet/>
      <dgm:spPr/>
      <dgm:t>
        <a:bodyPr/>
        <a:lstStyle/>
        <a:p>
          <a:endParaRPr lang="es-MX"/>
        </a:p>
      </dgm:t>
    </dgm:pt>
    <dgm:pt modelId="{A786935D-C46C-4CC1-9D3C-AB4599553B9F}" type="sibTrans" cxnId="{E4F6C469-A4A1-48F9-B2F1-E09FA46D63C7}">
      <dgm:prSet/>
      <dgm:spPr/>
      <dgm:t>
        <a:bodyPr/>
        <a:lstStyle/>
        <a:p>
          <a:endParaRPr lang="es-MX"/>
        </a:p>
      </dgm:t>
    </dgm:pt>
    <dgm:pt modelId="{AEB68F7C-8CBC-469E-A187-8B0E421B8118}">
      <dgm:prSet custT="1"/>
      <dgm:spPr/>
      <dgm:t>
        <a:bodyPr/>
        <a:lstStyle/>
        <a:p>
          <a:endParaRPr lang="es-MX" sz="1400" b="1" dirty="0">
            <a:latin typeface="Arial Narrow" pitchFamily="34" charset="0"/>
          </a:endParaRPr>
        </a:p>
      </dgm:t>
    </dgm:pt>
    <dgm:pt modelId="{6DA854EA-504E-4001-B38F-275DCA970B0E}" type="parTrans" cxnId="{5649941D-19B5-493C-BF01-8F6ADDBE4A9D}">
      <dgm:prSet/>
      <dgm:spPr/>
      <dgm:t>
        <a:bodyPr/>
        <a:lstStyle/>
        <a:p>
          <a:endParaRPr lang="es-MX"/>
        </a:p>
      </dgm:t>
    </dgm:pt>
    <dgm:pt modelId="{E72EA378-C818-4745-A80C-D2A551425A9C}" type="sibTrans" cxnId="{5649941D-19B5-493C-BF01-8F6ADDBE4A9D}">
      <dgm:prSet/>
      <dgm:spPr/>
      <dgm:t>
        <a:bodyPr/>
        <a:lstStyle/>
        <a:p>
          <a:endParaRPr lang="es-MX"/>
        </a:p>
      </dgm:t>
    </dgm:pt>
    <dgm:pt modelId="{A6DDF202-43EB-4BEA-B658-C75CC08AF05A}">
      <dgm:prSet custT="1"/>
      <dgm:spPr/>
      <dgm:t>
        <a:bodyPr/>
        <a:lstStyle/>
        <a:p>
          <a:r>
            <a:rPr lang="es-ES" sz="1400" b="1" u="none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  <a:cs typeface="Tahoma" pitchFamily="34" charset="0"/>
            </a:rPr>
            <a:t>5.9 El incurrir en cualquier violación a la ética profesional a juicio de la Institución de Salud</a:t>
          </a:r>
          <a:endParaRPr lang="es-MX" sz="1400" b="1" dirty="0">
            <a:solidFill>
              <a:schemeClr val="bg2">
                <a:lumMod val="25000"/>
              </a:schemeClr>
            </a:solidFill>
            <a:latin typeface="Arial Narrow" pitchFamily="34" charset="0"/>
          </a:endParaRPr>
        </a:p>
      </dgm:t>
    </dgm:pt>
    <dgm:pt modelId="{4ED4C271-1581-40D3-BAFF-3A32AEE2B0AD}" type="parTrans" cxnId="{2AE47EE6-A675-406C-BEFE-24EE8D834CE8}">
      <dgm:prSet/>
      <dgm:spPr/>
      <dgm:t>
        <a:bodyPr/>
        <a:lstStyle/>
        <a:p>
          <a:endParaRPr lang="es-MX"/>
        </a:p>
      </dgm:t>
    </dgm:pt>
    <dgm:pt modelId="{1F80D2A2-AF6D-4893-8A72-57548A9AF72C}" type="sibTrans" cxnId="{2AE47EE6-A675-406C-BEFE-24EE8D834CE8}">
      <dgm:prSet/>
      <dgm:spPr/>
      <dgm:t>
        <a:bodyPr/>
        <a:lstStyle/>
        <a:p>
          <a:endParaRPr lang="es-MX"/>
        </a:p>
      </dgm:t>
    </dgm:pt>
    <dgm:pt modelId="{DB32EFCA-CC17-44B2-8E47-E7779FBAE1EE}" type="pres">
      <dgm:prSet presAssocID="{B478F25E-D237-4991-A678-E20208C94E7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698ADC8-CA17-44DF-A1E5-B010BAC36A24}" type="pres">
      <dgm:prSet presAssocID="{E07F3652-980A-4273-94C8-C89924B7A3D4}" presName="composite" presStyleCnt="0"/>
      <dgm:spPr/>
      <dgm:t>
        <a:bodyPr/>
        <a:lstStyle/>
        <a:p>
          <a:endParaRPr lang="es-MX"/>
        </a:p>
      </dgm:t>
    </dgm:pt>
    <dgm:pt modelId="{30EA868F-50A3-428C-9388-2826FB31C053}" type="pres">
      <dgm:prSet presAssocID="{E07F3652-980A-4273-94C8-C89924B7A3D4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8840669-9B4D-411C-B70C-2DB514D0639B}" type="pres">
      <dgm:prSet presAssocID="{E07F3652-980A-4273-94C8-C89924B7A3D4}" presName="descendantText" presStyleLbl="alignAcc1" presStyleIdx="0" presStyleCnt="7" custScaleY="13150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2D261F8-4728-4890-A820-40AFE95F6DA0}" type="pres">
      <dgm:prSet presAssocID="{E278CE70-D274-41BD-913A-98B9F1E93DD9}" presName="sp" presStyleCnt="0"/>
      <dgm:spPr/>
      <dgm:t>
        <a:bodyPr/>
        <a:lstStyle/>
        <a:p>
          <a:endParaRPr lang="es-MX"/>
        </a:p>
      </dgm:t>
    </dgm:pt>
    <dgm:pt modelId="{DAD20BE3-9D7A-4B59-B6EE-E987A8C5F604}" type="pres">
      <dgm:prSet presAssocID="{F3A53770-B917-47DB-BB5D-1B9100FE278D}" presName="composite" presStyleCnt="0"/>
      <dgm:spPr/>
      <dgm:t>
        <a:bodyPr/>
        <a:lstStyle/>
        <a:p>
          <a:endParaRPr lang="es-MX"/>
        </a:p>
      </dgm:t>
    </dgm:pt>
    <dgm:pt modelId="{A26A96BC-1CAE-41D3-AAE1-A96E40BB8BBB}" type="pres">
      <dgm:prSet presAssocID="{F3A53770-B917-47DB-BB5D-1B9100FE278D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2D75DC-E4CF-4650-B11F-06AF5480B8B8}" type="pres">
      <dgm:prSet presAssocID="{F3A53770-B917-47DB-BB5D-1B9100FE278D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84D7600-484C-4D0D-9BC3-B72F17DAD5A3}" type="pres">
      <dgm:prSet presAssocID="{CA4F65D5-0C6F-488B-B27D-369B0F740035}" presName="sp" presStyleCnt="0"/>
      <dgm:spPr/>
      <dgm:t>
        <a:bodyPr/>
        <a:lstStyle/>
        <a:p>
          <a:endParaRPr lang="es-MX"/>
        </a:p>
      </dgm:t>
    </dgm:pt>
    <dgm:pt modelId="{789E7B57-C559-4EB6-A147-05D1F39AF4DA}" type="pres">
      <dgm:prSet presAssocID="{647E3E59-ED66-45B2-BB73-0B15F5730817}" presName="composite" presStyleCnt="0"/>
      <dgm:spPr/>
      <dgm:t>
        <a:bodyPr/>
        <a:lstStyle/>
        <a:p>
          <a:endParaRPr lang="es-MX"/>
        </a:p>
      </dgm:t>
    </dgm:pt>
    <dgm:pt modelId="{CEA69B86-7EC2-4DFD-8060-D25CFB59EAE5}" type="pres">
      <dgm:prSet presAssocID="{647E3E59-ED66-45B2-BB73-0B15F5730817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1A49129-EB0F-4565-B19F-FFBDBF92BCFE}" type="pres">
      <dgm:prSet presAssocID="{647E3E59-ED66-45B2-BB73-0B15F5730817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9246765-6D9D-48BA-A754-5F5C882B27C9}" type="pres">
      <dgm:prSet presAssocID="{C5320DA9-3B61-4AF1-AEF7-4D03FEED080B}" presName="sp" presStyleCnt="0"/>
      <dgm:spPr/>
      <dgm:t>
        <a:bodyPr/>
        <a:lstStyle/>
        <a:p>
          <a:endParaRPr lang="es-MX"/>
        </a:p>
      </dgm:t>
    </dgm:pt>
    <dgm:pt modelId="{E4D9CB29-B5A9-496A-B7DD-35E3F36D5891}" type="pres">
      <dgm:prSet presAssocID="{8D16BAE9-ACF0-45A8-891D-21FCAE1308DB}" presName="composite" presStyleCnt="0"/>
      <dgm:spPr/>
      <dgm:t>
        <a:bodyPr/>
        <a:lstStyle/>
        <a:p>
          <a:endParaRPr lang="es-MX"/>
        </a:p>
      </dgm:t>
    </dgm:pt>
    <dgm:pt modelId="{4139DFB0-03CD-4190-BE5F-76909AC33E85}" type="pres">
      <dgm:prSet presAssocID="{8D16BAE9-ACF0-45A8-891D-21FCAE1308DB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FABFBA-A115-4757-92DE-1EE9BEDB22C2}" type="pres">
      <dgm:prSet presAssocID="{8D16BAE9-ACF0-45A8-891D-21FCAE1308DB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35E76E8-E72D-4AEF-A96B-AFCBC1372E96}" type="pres">
      <dgm:prSet presAssocID="{2D52B091-E58C-4554-91AA-F9A1D28F633A}" presName="sp" presStyleCnt="0"/>
      <dgm:spPr/>
      <dgm:t>
        <a:bodyPr/>
        <a:lstStyle/>
        <a:p>
          <a:endParaRPr lang="es-MX"/>
        </a:p>
      </dgm:t>
    </dgm:pt>
    <dgm:pt modelId="{D673B02A-5436-4070-BE17-387E276E7F96}" type="pres">
      <dgm:prSet presAssocID="{45AFA646-1D51-4464-B44A-BBA5E06E1EBD}" presName="composite" presStyleCnt="0"/>
      <dgm:spPr/>
      <dgm:t>
        <a:bodyPr/>
        <a:lstStyle/>
        <a:p>
          <a:endParaRPr lang="es-MX"/>
        </a:p>
      </dgm:t>
    </dgm:pt>
    <dgm:pt modelId="{5F5618D4-DE43-4A52-BF11-5059C112AD9E}" type="pres">
      <dgm:prSet presAssocID="{45AFA646-1D51-4464-B44A-BBA5E06E1EBD}" presName="parentText" presStyleLbl="alignNode1" presStyleIdx="4" presStyleCnt="7" custLinFactNeighborY="-9198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C048919-FEE4-4E18-8799-08CC6081D1D9}" type="pres">
      <dgm:prSet presAssocID="{45AFA646-1D51-4464-B44A-BBA5E06E1EBD}" presName="descendantText" presStyleLbl="alignAcc1" presStyleIdx="4" presStyleCnt="7" custScaleY="182933" custLinFactNeighborY="-1134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06F0F01-C890-4334-A7C0-03A478A16259}" type="pres">
      <dgm:prSet presAssocID="{09BA9049-1B7B-4EAF-AE20-AEA45C2729CA}" presName="sp" presStyleCnt="0"/>
      <dgm:spPr/>
    </dgm:pt>
    <dgm:pt modelId="{1FDF4B5E-EAD2-43A5-968F-B002486C707E}" type="pres">
      <dgm:prSet presAssocID="{847F88DC-EA47-497A-8FA8-23D1F465D821}" presName="composite" presStyleCnt="0"/>
      <dgm:spPr/>
    </dgm:pt>
    <dgm:pt modelId="{D2234EE9-2FEE-4398-AB2F-D7808B4510FA}" type="pres">
      <dgm:prSet presAssocID="{847F88DC-EA47-497A-8FA8-23D1F465D821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1725178-F1A6-43BC-8063-7966B36E4625}" type="pres">
      <dgm:prSet presAssocID="{847F88DC-EA47-497A-8FA8-23D1F465D821}" presName="descendantText" presStyleLbl="alignAcc1" presStyleIdx="5" presStyleCnt="7" custScaleY="126831" custLinFactNeighborY="1665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6B1AAA-152C-49A9-BE0D-80EED9130873}" type="pres">
      <dgm:prSet presAssocID="{1DA2A1F3-A194-4EAD-BABE-41482898F248}" presName="sp" presStyleCnt="0"/>
      <dgm:spPr/>
    </dgm:pt>
    <dgm:pt modelId="{B4DA74B8-10FD-4EC5-8BF5-EDE5505DBA58}" type="pres">
      <dgm:prSet presAssocID="{AEB68F7C-8CBC-469E-A187-8B0E421B8118}" presName="composite" presStyleCnt="0"/>
      <dgm:spPr/>
    </dgm:pt>
    <dgm:pt modelId="{825EAC5C-8C7B-4F10-A970-65535B57730E}" type="pres">
      <dgm:prSet presAssocID="{AEB68F7C-8CBC-469E-A187-8B0E421B8118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81A09EE-6135-4004-800F-510B8513DA21}" type="pres">
      <dgm:prSet presAssocID="{AEB68F7C-8CBC-469E-A187-8B0E421B8118}" presName="descendantText" presStyleLbl="alignAcc1" presStyleIdx="6" presStyleCnt="7" custLinFactNeighborY="572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C924338-E085-4772-BBB5-9A874C02C7C5}" type="presOf" srcId="{6E6F5DED-424A-4090-B036-BD531E654ADC}" destId="{61725178-F1A6-43BC-8063-7966B36E4625}" srcOrd="0" destOrd="1" presId="urn:microsoft.com/office/officeart/2005/8/layout/chevron2"/>
    <dgm:cxn modelId="{11E8C5FC-C164-41F5-BF42-B03D9431FF66}" type="presOf" srcId="{F451F0D9-9A3B-4512-8B2E-E7370170B78C}" destId="{752D75DC-E4CF-4650-B11F-06AF5480B8B8}" srcOrd="0" destOrd="1" presId="urn:microsoft.com/office/officeart/2005/8/layout/chevron2"/>
    <dgm:cxn modelId="{E8FE5984-061B-4780-A738-9260F7ACFE37}" type="presOf" srcId="{6A0C8603-3F43-49F1-856E-38FAA21E34C1}" destId="{48840669-9B4D-411C-B70C-2DB514D0639B}" srcOrd="0" destOrd="0" presId="urn:microsoft.com/office/officeart/2005/8/layout/chevron2"/>
    <dgm:cxn modelId="{4C23AD7A-AFF5-4372-8B15-4FEE692E396E}" type="presOf" srcId="{F3A53770-B917-47DB-BB5D-1B9100FE278D}" destId="{A26A96BC-1CAE-41D3-AAE1-A96E40BB8BBB}" srcOrd="0" destOrd="0" presId="urn:microsoft.com/office/officeart/2005/8/layout/chevron2"/>
    <dgm:cxn modelId="{96DB68F2-DC14-4088-B2D6-39D54955B120}" type="presOf" srcId="{8D16BAE9-ACF0-45A8-891D-21FCAE1308DB}" destId="{4139DFB0-03CD-4190-BE5F-76909AC33E85}" srcOrd="0" destOrd="0" presId="urn:microsoft.com/office/officeart/2005/8/layout/chevron2"/>
    <dgm:cxn modelId="{3CAD4E46-8ABE-4489-87D0-3A2E0F1C9230}" type="presOf" srcId="{A6DDF202-43EB-4BEA-B658-C75CC08AF05A}" destId="{E81A09EE-6135-4004-800F-510B8513DA21}" srcOrd="0" destOrd="0" presId="urn:microsoft.com/office/officeart/2005/8/layout/chevron2"/>
    <dgm:cxn modelId="{C9F4D171-31E6-4A59-B515-AAEA8A1E3DE1}" srcId="{45AFA646-1D51-4464-B44A-BBA5E06E1EBD}" destId="{63800D14-918F-4857-AA53-C4F5BB4BC772}" srcOrd="0" destOrd="0" parTransId="{FCD2B28B-0F59-45F7-9BE6-32F50A52D609}" sibTransId="{B613C726-26F4-4BF0-9F1E-A4479EBEAFEB}"/>
    <dgm:cxn modelId="{D461B0F9-842C-478C-A23A-6721C86C878D}" srcId="{B478F25E-D237-4991-A678-E20208C94E7B}" destId="{E07F3652-980A-4273-94C8-C89924B7A3D4}" srcOrd="0" destOrd="0" parTransId="{9D360D1E-F3C6-4F47-9E5A-43C689EE9F53}" sibTransId="{E278CE70-D274-41BD-913A-98B9F1E93DD9}"/>
    <dgm:cxn modelId="{E4F6C469-A4A1-48F9-B2F1-E09FA46D63C7}" srcId="{847F88DC-EA47-497A-8FA8-23D1F465D821}" destId="{6E6F5DED-424A-4090-B036-BD531E654ADC}" srcOrd="1" destOrd="0" parTransId="{F12A90CC-1086-4410-939B-24BA3E4D132B}" sibTransId="{A786935D-C46C-4CC1-9D3C-AB4599553B9F}"/>
    <dgm:cxn modelId="{2AE47EE6-A675-406C-BEFE-24EE8D834CE8}" srcId="{AEB68F7C-8CBC-469E-A187-8B0E421B8118}" destId="{A6DDF202-43EB-4BEA-B658-C75CC08AF05A}" srcOrd="0" destOrd="0" parTransId="{4ED4C271-1581-40D3-BAFF-3A32AEE2B0AD}" sibTransId="{1F80D2A2-AF6D-4893-8A72-57548A9AF72C}"/>
    <dgm:cxn modelId="{5388E93E-0F0E-42F8-8BE1-DB51C23E7FC4}" srcId="{B478F25E-D237-4991-A678-E20208C94E7B}" destId="{8D16BAE9-ACF0-45A8-891D-21FCAE1308DB}" srcOrd="3" destOrd="0" parTransId="{03C208AE-6AA0-4CA2-B2E1-9AF5598916FA}" sibTransId="{2D52B091-E58C-4554-91AA-F9A1D28F633A}"/>
    <dgm:cxn modelId="{22E71ABE-4B17-4D27-93EE-1E063D4C08F9}" srcId="{B478F25E-D237-4991-A678-E20208C94E7B}" destId="{647E3E59-ED66-45B2-BB73-0B15F5730817}" srcOrd="2" destOrd="0" parTransId="{A75DF49C-4BE8-495A-8D69-5FF17C0EFF70}" sibTransId="{C5320DA9-3B61-4AF1-AEF7-4D03FEED080B}"/>
    <dgm:cxn modelId="{7FBD3A05-65C0-4288-B9F8-DCA2F6D519FE}" type="presOf" srcId="{354DA203-279B-471B-93D6-7199F2167E60}" destId="{61725178-F1A6-43BC-8063-7966B36E4625}" srcOrd="0" destOrd="0" presId="urn:microsoft.com/office/officeart/2005/8/layout/chevron2"/>
    <dgm:cxn modelId="{B1772CA3-C4CD-4C48-BC26-8D4981D15339}" srcId="{F3A53770-B917-47DB-BB5D-1B9100FE278D}" destId="{F451F0D9-9A3B-4512-8B2E-E7370170B78C}" srcOrd="1" destOrd="0" parTransId="{11211802-4299-47A1-8458-1702DEC20A9F}" sibTransId="{02F1E7E0-75AC-46A2-8DD3-CBFC82FDF34E}"/>
    <dgm:cxn modelId="{D3AC89A2-73C7-4A8B-8CEB-54F346B3920E}" srcId="{847F88DC-EA47-497A-8FA8-23D1F465D821}" destId="{354DA203-279B-471B-93D6-7199F2167E60}" srcOrd="0" destOrd="0" parTransId="{3E0B3D7D-CE8B-4FC9-A84F-139FA0FF7BA6}" sibTransId="{38CE2044-B4D4-4F92-82E5-25C777019F3F}"/>
    <dgm:cxn modelId="{5F82AEA5-9772-4608-980F-2960892EFF2B}" type="presOf" srcId="{647E3E59-ED66-45B2-BB73-0B15F5730817}" destId="{CEA69B86-7EC2-4DFD-8060-D25CFB59EAE5}" srcOrd="0" destOrd="0" presId="urn:microsoft.com/office/officeart/2005/8/layout/chevron2"/>
    <dgm:cxn modelId="{C6CD1B3F-324E-4092-B377-8594C68FE851}" type="presOf" srcId="{E07F3652-980A-4273-94C8-C89924B7A3D4}" destId="{30EA868F-50A3-428C-9388-2826FB31C053}" srcOrd="0" destOrd="0" presId="urn:microsoft.com/office/officeart/2005/8/layout/chevron2"/>
    <dgm:cxn modelId="{3CC4BDB6-A1D5-43E6-8050-B10B02F98F60}" type="presOf" srcId="{45AFA646-1D51-4464-B44A-BBA5E06E1EBD}" destId="{5F5618D4-DE43-4A52-BF11-5059C112AD9E}" srcOrd="0" destOrd="0" presId="urn:microsoft.com/office/officeart/2005/8/layout/chevron2"/>
    <dgm:cxn modelId="{773C3A1F-FF6F-499C-B07E-08F099A5DE21}" type="presOf" srcId="{67D5493A-BA92-4DBA-9D8D-777E380B3A36}" destId="{0AFABFBA-A115-4757-92DE-1EE9BEDB22C2}" srcOrd="0" destOrd="0" presId="urn:microsoft.com/office/officeart/2005/8/layout/chevron2"/>
    <dgm:cxn modelId="{6322A4A2-E94B-451E-A72C-DA0058CFADEB}" srcId="{B478F25E-D237-4991-A678-E20208C94E7B}" destId="{45AFA646-1D51-4464-B44A-BBA5E06E1EBD}" srcOrd="4" destOrd="0" parTransId="{3FFA6BE2-5952-4EAA-9DE4-66989DCD3304}" sibTransId="{09BA9049-1B7B-4EAF-AE20-AEA45C2729CA}"/>
    <dgm:cxn modelId="{505A8021-7574-43F4-B29F-55565A6C37B1}" srcId="{647E3E59-ED66-45B2-BB73-0B15F5730817}" destId="{02646B02-BCBE-40AE-B407-0228657716DE}" srcOrd="0" destOrd="0" parTransId="{B8786E28-6868-4855-B426-9773320C6098}" sibTransId="{01A06CF0-03EE-4B8D-91DA-BD66F37F9019}"/>
    <dgm:cxn modelId="{5649941D-19B5-493C-BF01-8F6ADDBE4A9D}" srcId="{B478F25E-D237-4991-A678-E20208C94E7B}" destId="{AEB68F7C-8CBC-469E-A187-8B0E421B8118}" srcOrd="6" destOrd="0" parTransId="{6DA854EA-504E-4001-B38F-275DCA970B0E}" sibTransId="{E72EA378-C818-4745-A80C-D2A551425A9C}"/>
    <dgm:cxn modelId="{ADB83472-33DE-42FA-BCF9-953A6FB96D51}" srcId="{B478F25E-D237-4991-A678-E20208C94E7B}" destId="{847F88DC-EA47-497A-8FA8-23D1F465D821}" srcOrd="5" destOrd="0" parTransId="{C3014A88-1BEF-407F-AD6F-A99230B37A00}" sibTransId="{1DA2A1F3-A194-4EAD-BABE-41482898F248}"/>
    <dgm:cxn modelId="{061C7ED2-5055-4CF2-81C5-6F4B5891A4A0}" srcId="{E07F3652-980A-4273-94C8-C89924B7A3D4}" destId="{6A0C8603-3F43-49F1-856E-38FAA21E34C1}" srcOrd="0" destOrd="0" parTransId="{AC853A63-8A66-49DE-BA68-0A619529F92F}" sibTransId="{ED0E6F7B-F9AE-4387-88F7-D2727612A9A0}"/>
    <dgm:cxn modelId="{39B2A6A5-6372-490A-9EAE-7F590EC882FE}" type="presOf" srcId="{847F88DC-EA47-497A-8FA8-23D1F465D821}" destId="{D2234EE9-2FEE-4398-AB2F-D7808B4510FA}" srcOrd="0" destOrd="0" presId="urn:microsoft.com/office/officeart/2005/8/layout/chevron2"/>
    <dgm:cxn modelId="{B2384501-3C75-410C-AC71-FA119223C188}" type="presOf" srcId="{9B2CB6A8-BDAD-49D1-9011-B0DE0592CA38}" destId="{752D75DC-E4CF-4650-B11F-06AF5480B8B8}" srcOrd="0" destOrd="0" presId="urn:microsoft.com/office/officeart/2005/8/layout/chevron2"/>
    <dgm:cxn modelId="{113B1682-7DCB-4C72-BAD9-B7359A297FCB}" type="presOf" srcId="{63800D14-918F-4857-AA53-C4F5BB4BC772}" destId="{BC048919-FEE4-4E18-8799-08CC6081D1D9}" srcOrd="0" destOrd="0" presId="urn:microsoft.com/office/officeart/2005/8/layout/chevron2"/>
    <dgm:cxn modelId="{50501DB6-F8AA-42B1-B6F4-781EADBA55B6}" srcId="{F3A53770-B917-47DB-BB5D-1B9100FE278D}" destId="{9B2CB6A8-BDAD-49D1-9011-B0DE0592CA38}" srcOrd="0" destOrd="0" parTransId="{C3016C68-A2E1-44F4-8362-84EB3A69A01E}" sibTransId="{D70D4254-A057-49EE-A411-E7E886E940BC}"/>
    <dgm:cxn modelId="{46628F16-E46B-478C-9D04-ECD8DF76A83D}" srcId="{B478F25E-D237-4991-A678-E20208C94E7B}" destId="{F3A53770-B917-47DB-BB5D-1B9100FE278D}" srcOrd="1" destOrd="0" parTransId="{3CC36E2A-CC43-42B4-88F7-67FFF462F832}" sibTransId="{CA4F65D5-0C6F-488B-B27D-369B0F740035}"/>
    <dgm:cxn modelId="{D473EC18-E245-49AB-B10B-418833F59D45}" type="presOf" srcId="{AEB68F7C-8CBC-469E-A187-8B0E421B8118}" destId="{825EAC5C-8C7B-4F10-A970-65535B57730E}" srcOrd="0" destOrd="0" presId="urn:microsoft.com/office/officeart/2005/8/layout/chevron2"/>
    <dgm:cxn modelId="{205B3D0E-84DC-47EB-819E-EA4222AD3F35}" srcId="{8D16BAE9-ACF0-45A8-891D-21FCAE1308DB}" destId="{67D5493A-BA92-4DBA-9D8D-777E380B3A36}" srcOrd="0" destOrd="0" parTransId="{CFE1DADE-A0AB-427B-8E26-366788408A67}" sibTransId="{8999A81A-05C6-4F03-9607-9168F2FB77AA}"/>
    <dgm:cxn modelId="{602E550E-C6FD-4D4A-A369-1FF94EB86754}" type="presOf" srcId="{B478F25E-D237-4991-A678-E20208C94E7B}" destId="{DB32EFCA-CC17-44B2-8E47-E7779FBAE1EE}" srcOrd="0" destOrd="0" presId="urn:microsoft.com/office/officeart/2005/8/layout/chevron2"/>
    <dgm:cxn modelId="{DAB4F796-46BC-4A33-980C-F051DA7E13FD}" type="presOf" srcId="{02646B02-BCBE-40AE-B407-0228657716DE}" destId="{B1A49129-EB0F-4565-B19F-FFBDBF92BCFE}" srcOrd="0" destOrd="0" presId="urn:microsoft.com/office/officeart/2005/8/layout/chevron2"/>
    <dgm:cxn modelId="{724DE010-0720-4077-AC56-6DE772DDD1B2}" type="presParOf" srcId="{DB32EFCA-CC17-44B2-8E47-E7779FBAE1EE}" destId="{9698ADC8-CA17-44DF-A1E5-B010BAC36A24}" srcOrd="0" destOrd="0" presId="urn:microsoft.com/office/officeart/2005/8/layout/chevron2"/>
    <dgm:cxn modelId="{F270FCBE-8C3E-44B0-B9BD-F0132D3A19F1}" type="presParOf" srcId="{9698ADC8-CA17-44DF-A1E5-B010BAC36A24}" destId="{30EA868F-50A3-428C-9388-2826FB31C053}" srcOrd="0" destOrd="0" presId="urn:microsoft.com/office/officeart/2005/8/layout/chevron2"/>
    <dgm:cxn modelId="{36FE606C-39F6-4E39-8026-49B3D8E3152F}" type="presParOf" srcId="{9698ADC8-CA17-44DF-A1E5-B010BAC36A24}" destId="{48840669-9B4D-411C-B70C-2DB514D0639B}" srcOrd="1" destOrd="0" presId="urn:microsoft.com/office/officeart/2005/8/layout/chevron2"/>
    <dgm:cxn modelId="{E86D211A-037E-4972-92C8-7BFAC6D68573}" type="presParOf" srcId="{DB32EFCA-CC17-44B2-8E47-E7779FBAE1EE}" destId="{A2D261F8-4728-4890-A820-40AFE95F6DA0}" srcOrd="1" destOrd="0" presId="urn:microsoft.com/office/officeart/2005/8/layout/chevron2"/>
    <dgm:cxn modelId="{DC01D606-1CAD-4ECD-896A-0FAD56BADABD}" type="presParOf" srcId="{DB32EFCA-CC17-44B2-8E47-E7779FBAE1EE}" destId="{DAD20BE3-9D7A-4B59-B6EE-E987A8C5F604}" srcOrd="2" destOrd="0" presId="urn:microsoft.com/office/officeart/2005/8/layout/chevron2"/>
    <dgm:cxn modelId="{56FE0561-30AA-441E-86B7-D7822D11B0B6}" type="presParOf" srcId="{DAD20BE3-9D7A-4B59-B6EE-E987A8C5F604}" destId="{A26A96BC-1CAE-41D3-AAE1-A96E40BB8BBB}" srcOrd="0" destOrd="0" presId="urn:microsoft.com/office/officeart/2005/8/layout/chevron2"/>
    <dgm:cxn modelId="{F13D9CF5-D3AF-4D9C-B687-27927B455299}" type="presParOf" srcId="{DAD20BE3-9D7A-4B59-B6EE-E987A8C5F604}" destId="{752D75DC-E4CF-4650-B11F-06AF5480B8B8}" srcOrd="1" destOrd="0" presId="urn:microsoft.com/office/officeart/2005/8/layout/chevron2"/>
    <dgm:cxn modelId="{9A642DD8-F825-4419-899C-32CDBEF95FF4}" type="presParOf" srcId="{DB32EFCA-CC17-44B2-8E47-E7779FBAE1EE}" destId="{E84D7600-484C-4D0D-9BC3-B72F17DAD5A3}" srcOrd="3" destOrd="0" presId="urn:microsoft.com/office/officeart/2005/8/layout/chevron2"/>
    <dgm:cxn modelId="{CE1E723C-0AA7-453B-BAEC-B5E5500ED246}" type="presParOf" srcId="{DB32EFCA-CC17-44B2-8E47-E7779FBAE1EE}" destId="{789E7B57-C559-4EB6-A147-05D1F39AF4DA}" srcOrd="4" destOrd="0" presId="urn:microsoft.com/office/officeart/2005/8/layout/chevron2"/>
    <dgm:cxn modelId="{23FB1813-8365-4861-A9F4-EA1B607853D8}" type="presParOf" srcId="{789E7B57-C559-4EB6-A147-05D1F39AF4DA}" destId="{CEA69B86-7EC2-4DFD-8060-D25CFB59EAE5}" srcOrd="0" destOrd="0" presId="urn:microsoft.com/office/officeart/2005/8/layout/chevron2"/>
    <dgm:cxn modelId="{23222030-F75E-4C66-A576-4B97AD213672}" type="presParOf" srcId="{789E7B57-C559-4EB6-A147-05D1F39AF4DA}" destId="{B1A49129-EB0F-4565-B19F-FFBDBF92BCFE}" srcOrd="1" destOrd="0" presId="urn:microsoft.com/office/officeart/2005/8/layout/chevron2"/>
    <dgm:cxn modelId="{E0336CD6-7909-4782-9610-440B992F02F4}" type="presParOf" srcId="{DB32EFCA-CC17-44B2-8E47-E7779FBAE1EE}" destId="{A9246765-6D9D-48BA-A754-5F5C882B27C9}" srcOrd="5" destOrd="0" presId="urn:microsoft.com/office/officeart/2005/8/layout/chevron2"/>
    <dgm:cxn modelId="{7CB9304C-025C-477D-9C86-04E13940FE11}" type="presParOf" srcId="{DB32EFCA-CC17-44B2-8E47-E7779FBAE1EE}" destId="{E4D9CB29-B5A9-496A-B7DD-35E3F36D5891}" srcOrd="6" destOrd="0" presId="urn:microsoft.com/office/officeart/2005/8/layout/chevron2"/>
    <dgm:cxn modelId="{6C43CC0D-94A6-463A-B650-429BC2BAE73C}" type="presParOf" srcId="{E4D9CB29-B5A9-496A-B7DD-35E3F36D5891}" destId="{4139DFB0-03CD-4190-BE5F-76909AC33E85}" srcOrd="0" destOrd="0" presId="urn:microsoft.com/office/officeart/2005/8/layout/chevron2"/>
    <dgm:cxn modelId="{642EF7E1-0EE1-48E6-9770-CD421B5BB4BF}" type="presParOf" srcId="{E4D9CB29-B5A9-496A-B7DD-35E3F36D5891}" destId="{0AFABFBA-A115-4757-92DE-1EE9BEDB22C2}" srcOrd="1" destOrd="0" presId="urn:microsoft.com/office/officeart/2005/8/layout/chevron2"/>
    <dgm:cxn modelId="{3F02FFD2-F0E7-46CD-BD2A-2BD4AF03C640}" type="presParOf" srcId="{DB32EFCA-CC17-44B2-8E47-E7779FBAE1EE}" destId="{235E76E8-E72D-4AEF-A96B-AFCBC1372E96}" srcOrd="7" destOrd="0" presId="urn:microsoft.com/office/officeart/2005/8/layout/chevron2"/>
    <dgm:cxn modelId="{E4BAB978-AFE4-4AE2-8E67-273E26011CF7}" type="presParOf" srcId="{DB32EFCA-CC17-44B2-8E47-E7779FBAE1EE}" destId="{D673B02A-5436-4070-BE17-387E276E7F96}" srcOrd="8" destOrd="0" presId="urn:microsoft.com/office/officeart/2005/8/layout/chevron2"/>
    <dgm:cxn modelId="{8B435080-2CF9-4D46-9E6B-F0953827918E}" type="presParOf" srcId="{D673B02A-5436-4070-BE17-387E276E7F96}" destId="{5F5618D4-DE43-4A52-BF11-5059C112AD9E}" srcOrd="0" destOrd="0" presId="urn:microsoft.com/office/officeart/2005/8/layout/chevron2"/>
    <dgm:cxn modelId="{E11E3242-75F9-44ED-B164-C4209E6E5A1A}" type="presParOf" srcId="{D673B02A-5436-4070-BE17-387E276E7F96}" destId="{BC048919-FEE4-4E18-8799-08CC6081D1D9}" srcOrd="1" destOrd="0" presId="urn:microsoft.com/office/officeart/2005/8/layout/chevron2"/>
    <dgm:cxn modelId="{52C5D7F6-FF28-476C-9273-CBD40DDE39B4}" type="presParOf" srcId="{DB32EFCA-CC17-44B2-8E47-E7779FBAE1EE}" destId="{B06F0F01-C890-4334-A7C0-03A478A16259}" srcOrd="9" destOrd="0" presId="urn:microsoft.com/office/officeart/2005/8/layout/chevron2"/>
    <dgm:cxn modelId="{25E4CFBE-783B-46F5-990F-758DC648E2B6}" type="presParOf" srcId="{DB32EFCA-CC17-44B2-8E47-E7779FBAE1EE}" destId="{1FDF4B5E-EAD2-43A5-968F-B002486C707E}" srcOrd="10" destOrd="0" presId="urn:microsoft.com/office/officeart/2005/8/layout/chevron2"/>
    <dgm:cxn modelId="{210A71DB-6A19-4A4B-8019-4BF69FC00DCD}" type="presParOf" srcId="{1FDF4B5E-EAD2-43A5-968F-B002486C707E}" destId="{D2234EE9-2FEE-4398-AB2F-D7808B4510FA}" srcOrd="0" destOrd="0" presId="urn:microsoft.com/office/officeart/2005/8/layout/chevron2"/>
    <dgm:cxn modelId="{7E829828-824B-400E-A0EC-494DA9CC98CA}" type="presParOf" srcId="{1FDF4B5E-EAD2-43A5-968F-B002486C707E}" destId="{61725178-F1A6-43BC-8063-7966B36E4625}" srcOrd="1" destOrd="0" presId="urn:microsoft.com/office/officeart/2005/8/layout/chevron2"/>
    <dgm:cxn modelId="{C2518EB1-E94E-490B-8516-965806CD9188}" type="presParOf" srcId="{DB32EFCA-CC17-44B2-8E47-E7779FBAE1EE}" destId="{5F6B1AAA-152C-49A9-BE0D-80EED9130873}" srcOrd="11" destOrd="0" presId="urn:microsoft.com/office/officeart/2005/8/layout/chevron2"/>
    <dgm:cxn modelId="{E584DEB3-5EA5-4B48-B2C5-3C8BBB50E6DD}" type="presParOf" srcId="{DB32EFCA-CC17-44B2-8E47-E7779FBAE1EE}" destId="{B4DA74B8-10FD-4EC5-8BF5-EDE5505DBA58}" srcOrd="12" destOrd="0" presId="urn:microsoft.com/office/officeart/2005/8/layout/chevron2"/>
    <dgm:cxn modelId="{82803055-5B53-4832-A985-A2CA635110FF}" type="presParOf" srcId="{B4DA74B8-10FD-4EC5-8BF5-EDE5505DBA58}" destId="{825EAC5C-8C7B-4F10-A970-65535B57730E}" srcOrd="0" destOrd="0" presId="urn:microsoft.com/office/officeart/2005/8/layout/chevron2"/>
    <dgm:cxn modelId="{6E648AB3-66E1-41D9-9499-126A94EBAEE1}" type="presParOf" srcId="{B4DA74B8-10FD-4EC5-8BF5-EDE5505DBA58}" destId="{E81A09EE-6135-4004-800F-510B8513DA21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CD3E51-0FE4-492F-B5EE-457989323302}" type="doc">
      <dgm:prSet loTypeId="urn:microsoft.com/office/officeart/2005/8/layout/process4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MX"/>
        </a:p>
      </dgm:t>
    </dgm:pt>
    <dgm:pt modelId="{EFC64C99-AEBA-42AF-9D0A-CE1A0F3B2638}">
      <dgm:prSet custT="1"/>
      <dgm:spPr/>
      <dgm:t>
        <a:bodyPr/>
        <a:lstStyle/>
        <a:p>
          <a:pPr rtl="0"/>
          <a:r>
            <a:rPr lang="es-MX" sz="3600" b="1" dirty="0" smtClean="0">
              <a:solidFill>
                <a:schemeClr val="tx1"/>
              </a:solidFill>
              <a:latin typeface="Arial Narrow" pitchFamily="34" charset="0"/>
              <a:cs typeface="Times New Roman" panose="02020603050405020304" pitchFamily="18" charset="0"/>
            </a:rPr>
            <a:t>FILOSOFIA</a:t>
          </a:r>
          <a:endParaRPr lang="es-MX" sz="3600" dirty="0">
            <a:solidFill>
              <a:schemeClr val="tx1"/>
            </a:solidFill>
            <a:latin typeface="Arial Narrow" pitchFamily="34" charset="0"/>
          </a:endParaRPr>
        </a:p>
      </dgm:t>
    </dgm:pt>
    <dgm:pt modelId="{F6D3345B-53D2-47E9-8969-6D1B100E7394}" type="parTrans" cxnId="{F227CE8D-FD58-4A16-AE73-9D52793798EC}">
      <dgm:prSet/>
      <dgm:spPr/>
      <dgm:t>
        <a:bodyPr/>
        <a:lstStyle/>
        <a:p>
          <a:endParaRPr lang="es-MX"/>
        </a:p>
      </dgm:t>
    </dgm:pt>
    <dgm:pt modelId="{B14EC0F1-7983-488A-B543-48C6C815104B}" type="sibTrans" cxnId="{F227CE8D-FD58-4A16-AE73-9D52793798EC}">
      <dgm:prSet/>
      <dgm:spPr/>
      <dgm:t>
        <a:bodyPr/>
        <a:lstStyle/>
        <a:p>
          <a:endParaRPr lang="es-MX"/>
        </a:p>
      </dgm:t>
    </dgm:pt>
    <dgm:pt modelId="{D1847219-6273-4061-91DF-5C3EDD2B3B21}">
      <dgm:prSet custT="1"/>
      <dgm:spPr/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  <a:latin typeface="Arial Narrow" pitchFamily="34" charset="0"/>
            </a:rPr>
            <a:t>Dar atención psiquiátrica (Diagnostico y Tratamiento a la población abierta</a:t>
          </a:r>
          <a:endParaRPr lang="es-MX" sz="2000" b="1" dirty="0">
            <a:solidFill>
              <a:schemeClr val="tx1"/>
            </a:solidFill>
            <a:latin typeface="Arial Narrow" pitchFamily="34" charset="0"/>
          </a:endParaRPr>
        </a:p>
      </dgm:t>
    </dgm:pt>
    <dgm:pt modelId="{BCEC8ADF-311F-4F98-A0A1-5D932C7CC69A}" type="parTrans" cxnId="{7E4589A7-2D59-485A-901F-B24D49D0E6D5}">
      <dgm:prSet/>
      <dgm:spPr/>
      <dgm:t>
        <a:bodyPr/>
        <a:lstStyle/>
        <a:p>
          <a:endParaRPr lang="es-MX"/>
        </a:p>
      </dgm:t>
    </dgm:pt>
    <dgm:pt modelId="{97393DCA-2D98-46E0-98E2-C6EABB287613}" type="sibTrans" cxnId="{7E4589A7-2D59-485A-901F-B24D49D0E6D5}">
      <dgm:prSet/>
      <dgm:spPr/>
      <dgm:t>
        <a:bodyPr/>
        <a:lstStyle/>
        <a:p>
          <a:endParaRPr lang="es-MX"/>
        </a:p>
      </dgm:t>
    </dgm:pt>
    <dgm:pt modelId="{161D7F7E-8B6C-40A3-AF3E-31F891DEF128}">
      <dgm:prSet custT="1"/>
      <dgm:spPr/>
      <dgm:t>
        <a:bodyPr/>
        <a:lstStyle/>
        <a:p>
          <a:pPr rtl="0"/>
          <a:endParaRPr lang="es-MX" sz="1800" dirty="0">
            <a:solidFill>
              <a:schemeClr val="tx1"/>
            </a:solidFill>
            <a:latin typeface="Arial Narrow" pitchFamily="34" charset="0"/>
          </a:endParaRPr>
        </a:p>
      </dgm:t>
    </dgm:pt>
    <dgm:pt modelId="{45170494-1C0B-4431-8296-AB4FCEDB9F6C}" type="parTrans" cxnId="{BBC898A6-41B4-4A9B-BD51-2756D438F2F4}">
      <dgm:prSet/>
      <dgm:spPr/>
      <dgm:t>
        <a:bodyPr/>
        <a:lstStyle/>
        <a:p>
          <a:endParaRPr lang="es-MX"/>
        </a:p>
      </dgm:t>
    </dgm:pt>
    <dgm:pt modelId="{6AB49438-72BA-4E4C-B48D-CBC4FEEDC9A6}" type="sibTrans" cxnId="{BBC898A6-41B4-4A9B-BD51-2756D438F2F4}">
      <dgm:prSet/>
      <dgm:spPr/>
      <dgm:t>
        <a:bodyPr/>
        <a:lstStyle/>
        <a:p>
          <a:endParaRPr lang="es-MX"/>
        </a:p>
      </dgm:t>
    </dgm:pt>
    <dgm:pt modelId="{DE8193D3-2812-4AAF-BDD2-DE0EB91CF91C}">
      <dgm:prSet custT="1"/>
      <dgm:spPr/>
      <dgm:t>
        <a:bodyPr/>
        <a:lstStyle/>
        <a:p>
          <a:pPr rtl="0"/>
          <a:r>
            <a:rPr lang="es-MX" sz="2400" b="1" dirty="0" smtClean="0">
              <a:solidFill>
                <a:schemeClr val="tx1"/>
              </a:solidFill>
              <a:latin typeface="Arial Narrow" pitchFamily="34" charset="0"/>
            </a:rPr>
            <a:t>Mayores de  15 años  </a:t>
          </a:r>
          <a:endParaRPr lang="es-MX" sz="2400" dirty="0">
            <a:solidFill>
              <a:schemeClr val="tx1"/>
            </a:solidFill>
            <a:latin typeface="Arial Narrow" pitchFamily="34" charset="0"/>
          </a:endParaRPr>
        </a:p>
      </dgm:t>
    </dgm:pt>
    <dgm:pt modelId="{18C6F9DF-936C-4CC7-8DBC-7C1952588893}" type="parTrans" cxnId="{678F7688-18A3-4851-BC64-1C3FBA543DFD}">
      <dgm:prSet/>
      <dgm:spPr/>
      <dgm:t>
        <a:bodyPr/>
        <a:lstStyle/>
        <a:p>
          <a:endParaRPr lang="es-MX"/>
        </a:p>
      </dgm:t>
    </dgm:pt>
    <dgm:pt modelId="{52EDEC95-ED83-40C6-9A80-6DB9FD49FB2F}" type="sibTrans" cxnId="{678F7688-18A3-4851-BC64-1C3FBA543DFD}">
      <dgm:prSet/>
      <dgm:spPr/>
      <dgm:t>
        <a:bodyPr/>
        <a:lstStyle/>
        <a:p>
          <a:endParaRPr lang="es-MX"/>
        </a:p>
      </dgm:t>
    </dgm:pt>
    <dgm:pt modelId="{470797E8-B6B2-433B-80B5-741D3A691ECC}">
      <dgm:prSet custT="1"/>
      <dgm:spPr/>
      <dgm:t>
        <a:bodyPr/>
        <a:lstStyle/>
        <a:p>
          <a:pPr rtl="0"/>
          <a:endParaRPr lang="es-MX" sz="1800" b="1" dirty="0">
            <a:solidFill>
              <a:schemeClr val="tx1"/>
            </a:solidFill>
            <a:latin typeface="Arial Narrow" pitchFamily="34" charset="0"/>
          </a:endParaRPr>
        </a:p>
      </dgm:t>
    </dgm:pt>
    <dgm:pt modelId="{2D7C5D18-AB6B-4042-9621-2A51729809ED}" type="parTrans" cxnId="{3F51E5D1-FC8A-4DD3-974B-AB0B1FF50826}">
      <dgm:prSet/>
      <dgm:spPr/>
      <dgm:t>
        <a:bodyPr/>
        <a:lstStyle/>
        <a:p>
          <a:endParaRPr lang="es-MX"/>
        </a:p>
      </dgm:t>
    </dgm:pt>
    <dgm:pt modelId="{809449E6-BF80-44DA-89E4-71D65D89639D}" type="sibTrans" cxnId="{3F51E5D1-FC8A-4DD3-974B-AB0B1FF50826}">
      <dgm:prSet/>
      <dgm:spPr/>
      <dgm:t>
        <a:bodyPr/>
        <a:lstStyle/>
        <a:p>
          <a:endParaRPr lang="es-MX"/>
        </a:p>
      </dgm:t>
    </dgm:pt>
    <dgm:pt modelId="{5E07E558-1168-431B-A858-AF1618B1D82E}">
      <dgm:prSet custT="1"/>
      <dgm:spPr/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  <a:latin typeface="Arial Narrow" pitchFamily="34" charset="0"/>
            </a:rPr>
            <a:t>No contar con algún tipo de seguridad social</a:t>
          </a:r>
          <a:endParaRPr lang="es-MX" sz="2000" dirty="0">
            <a:solidFill>
              <a:schemeClr val="tx1"/>
            </a:solidFill>
            <a:latin typeface="Arial Narrow" pitchFamily="34" charset="0"/>
          </a:endParaRPr>
        </a:p>
      </dgm:t>
    </dgm:pt>
    <dgm:pt modelId="{50B136B3-1285-4963-A3B2-AC147E01D25D}" type="parTrans" cxnId="{8D94BAB7-0703-43C9-9E20-68549EA6FDBC}">
      <dgm:prSet/>
      <dgm:spPr/>
      <dgm:t>
        <a:bodyPr/>
        <a:lstStyle/>
        <a:p>
          <a:endParaRPr lang="es-MX"/>
        </a:p>
      </dgm:t>
    </dgm:pt>
    <dgm:pt modelId="{6F7D1C32-7EB4-4643-BD66-8C47C0FB5152}" type="sibTrans" cxnId="{8D94BAB7-0703-43C9-9E20-68549EA6FDBC}">
      <dgm:prSet/>
      <dgm:spPr/>
      <dgm:t>
        <a:bodyPr/>
        <a:lstStyle/>
        <a:p>
          <a:endParaRPr lang="es-MX"/>
        </a:p>
      </dgm:t>
    </dgm:pt>
    <dgm:pt modelId="{C2D7F08F-C230-4C04-B9CB-AF5363829145}">
      <dgm:prSet custT="1"/>
      <dgm:spPr/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  <a:latin typeface="Arial Narrow" pitchFamily="34" charset="0"/>
            </a:rPr>
            <a:t>Afiliados al Seguro Popular</a:t>
          </a:r>
          <a:endParaRPr lang="es-MX" sz="2000" dirty="0">
            <a:solidFill>
              <a:schemeClr val="tx1"/>
            </a:solidFill>
            <a:latin typeface="Arial Narrow" pitchFamily="34" charset="0"/>
          </a:endParaRPr>
        </a:p>
      </dgm:t>
    </dgm:pt>
    <dgm:pt modelId="{F936AFF2-050E-4BDA-886C-9A89B435163C}" type="parTrans" cxnId="{3F2CFFD4-80AF-4BD4-83CC-1C2672936F63}">
      <dgm:prSet/>
      <dgm:spPr/>
      <dgm:t>
        <a:bodyPr/>
        <a:lstStyle/>
        <a:p>
          <a:endParaRPr lang="es-MX"/>
        </a:p>
      </dgm:t>
    </dgm:pt>
    <dgm:pt modelId="{2A2E1297-60B3-46DA-9DE7-E2953CBF199C}" type="sibTrans" cxnId="{3F2CFFD4-80AF-4BD4-83CC-1C2672936F63}">
      <dgm:prSet/>
      <dgm:spPr/>
      <dgm:t>
        <a:bodyPr/>
        <a:lstStyle/>
        <a:p>
          <a:endParaRPr lang="es-MX"/>
        </a:p>
      </dgm:t>
    </dgm:pt>
    <dgm:pt modelId="{E10010BD-3CD2-4C24-859E-8BBD661B7764}">
      <dgm:prSet custT="1"/>
      <dgm:spPr/>
      <dgm:t>
        <a:bodyPr/>
        <a:lstStyle/>
        <a:p>
          <a:pPr rtl="0"/>
          <a:endParaRPr lang="es-MX" sz="1800" b="1" dirty="0">
            <a:solidFill>
              <a:schemeClr val="tx1"/>
            </a:solidFill>
            <a:latin typeface="Arial Narrow" pitchFamily="34" charset="0"/>
          </a:endParaRPr>
        </a:p>
      </dgm:t>
    </dgm:pt>
    <dgm:pt modelId="{C85ABC07-D000-41BB-BE4F-0457F363CC67}" type="parTrans" cxnId="{5C64303D-6E3A-4487-9577-CE1B0DEC8C04}">
      <dgm:prSet/>
      <dgm:spPr/>
      <dgm:t>
        <a:bodyPr/>
        <a:lstStyle/>
        <a:p>
          <a:endParaRPr lang="es-MX"/>
        </a:p>
      </dgm:t>
    </dgm:pt>
    <dgm:pt modelId="{E4FAC4A3-9228-4B13-91D5-DDD501AA308E}" type="sibTrans" cxnId="{5C64303D-6E3A-4487-9577-CE1B0DEC8C04}">
      <dgm:prSet/>
      <dgm:spPr/>
      <dgm:t>
        <a:bodyPr/>
        <a:lstStyle/>
        <a:p>
          <a:endParaRPr lang="es-MX"/>
        </a:p>
      </dgm:t>
    </dgm:pt>
    <dgm:pt modelId="{17C8F667-3D3B-4ABE-A8EF-3D92E8D4041A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  <a:latin typeface="Arial Narrow" pitchFamily="34" charset="0"/>
            </a:rPr>
            <a:t>Dar atención de consulta externa y/o hospitalización. </a:t>
          </a:r>
          <a:endParaRPr lang="es-MX" sz="2000" dirty="0">
            <a:solidFill>
              <a:schemeClr val="tx1"/>
            </a:solidFill>
            <a:latin typeface="Arial Narrow" pitchFamily="34" charset="0"/>
          </a:endParaRPr>
        </a:p>
      </dgm:t>
    </dgm:pt>
    <dgm:pt modelId="{4906F379-6016-4666-869A-F2BE03179703}" type="parTrans" cxnId="{E42B1C89-ECB9-4C37-B59D-0BB8F58D6151}">
      <dgm:prSet/>
      <dgm:spPr/>
      <dgm:t>
        <a:bodyPr/>
        <a:lstStyle/>
        <a:p>
          <a:endParaRPr lang="es-MX"/>
        </a:p>
      </dgm:t>
    </dgm:pt>
    <dgm:pt modelId="{80B0D8F6-5525-4669-99A5-E21BF3A45B24}" type="sibTrans" cxnId="{E42B1C89-ECB9-4C37-B59D-0BB8F58D6151}">
      <dgm:prSet/>
      <dgm:spPr/>
      <dgm:t>
        <a:bodyPr/>
        <a:lstStyle/>
        <a:p>
          <a:endParaRPr lang="es-MX"/>
        </a:p>
      </dgm:t>
    </dgm:pt>
    <dgm:pt modelId="{529D891F-4A5D-4A80-9D82-8B90C953F804}">
      <dgm:prSet custT="1"/>
      <dgm:spPr/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  <a:latin typeface="Arial Narrow" pitchFamily="34" charset="0"/>
            </a:rPr>
            <a:t>Trabajo interdisciplinario</a:t>
          </a:r>
          <a:endParaRPr lang="es-MX" sz="2000" dirty="0">
            <a:solidFill>
              <a:schemeClr val="tx1"/>
            </a:solidFill>
            <a:latin typeface="Arial Narrow" pitchFamily="34" charset="0"/>
          </a:endParaRPr>
        </a:p>
      </dgm:t>
    </dgm:pt>
    <dgm:pt modelId="{96F37E6F-2330-43C0-8257-AFFB6DA69277}" type="parTrans" cxnId="{9901851A-AF22-40C2-921D-D52DDE841968}">
      <dgm:prSet/>
      <dgm:spPr/>
      <dgm:t>
        <a:bodyPr/>
        <a:lstStyle/>
        <a:p>
          <a:endParaRPr lang="es-MX"/>
        </a:p>
      </dgm:t>
    </dgm:pt>
    <dgm:pt modelId="{6A658997-288A-4D23-B5F4-B108F05E6644}" type="sibTrans" cxnId="{9901851A-AF22-40C2-921D-D52DDE841968}">
      <dgm:prSet/>
      <dgm:spPr/>
      <dgm:t>
        <a:bodyPr/>
        <a:lstStyle/>
        <a:p>
          <a:endParaRPr lang="es-MX"/>
        </a:p>
      </dgm:t>
    </dgm:pt>
    <dgm:pt modelId="{0FE7B548-5944-4892-A1AC-2B8814618D05}">
      <dgm:prSet custT="1"/>
      <dgm:spPr/>
      <dgm:t>
        <a:bodyPr/>
        <a:lstStyle/>
        <a:p>
          <a:pPr rtl="0"/>
          <a:endParaRPr lang="es-MX" sz="1800" b="1" dirty="0">
            <a:solidFill>
              <a:schemeClr val="tx1"/>
            </a:solidFill>
            <a:latin typeface="Arial Narrow" pitchFamily="34" charset="0"/>
          </a:endParaRPr>
        </a:p>
      </dgm:t>
    </dgm:pt>
    <dgm:pt modelId="{87D8805F-FF64-4B84-911D-E7AF4490D99B}" type="parTrans" cxnId="{DB8B166E-5F1B-439E-9174-F46BD7D4014B}">
      <dgm:prSet/>
      <dgm:spPr/>
      <dgm:t>
        <a:bodyPr/>
        <a:lstStyle/>
        <a:p>
          <a:endParaRPr lang="es-MX"/>
        </a:p>
      </dgm:t>
    </dgm:pt>
    <dgm:pt modelId="{639C1C6C-3155-49C9-8E9D-08797CF6ED42}" type="sibTrans" cxnId="{DB8B166E-5F1B-439E-9174-F46BD7D4014B}">
      <dgm:prSet/>
      <dgm:spPr/>
      <dgm:t>
        <a:bodyPr/>
        <a:lstStyle/>
        <a:p>
          <a:endParaRPr lang="es-MX"/>
        </a:p>
      </dgm:t>
    </dgm:pt>
    <dgm:pt modelId="{80E0B632-F5E5-4D68-A5DF-2E7AE9CC62E9}">
      <dgm:prSet custT="1"/>
      <dgm:spPr/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  <a:latin typeface="Arial Narrow" pitchFamily="34" charset="0"/>
            </a:rPr>
            <a:t>Unificar criterios sobre la solución de problemas</a:t>
          </a:r>
          <a:endParaRPr lang="es-MX" sz="2000" dirty="0">
            <a:solidFill>
              <a:schemeClr val="tx1"/>
            </a:solidFill>
            <a:latin typeface="Arial Narrow" pitchFamily="34" charset="0"/>
          </a:endParaRPr>
        </a:p>
      </dgm:t>
    </dgm:pt>
    <dgm:pt modelId="{9B1D6213-D9C6-4CED-8372-D8BBD7F0644D}" type="parTrans" cxnId="{A7AF587B-6234-4832-AB09-167B013F9FC9}">
      <dgm:prSet/>
      <dgm:spPr/>
      <dgm:t>
        <a:bodyPr/>
        <a:lstStyle/>
        <a:p>
          <a:endParaRPr lang="es-MX"/>
        </a:p>
      </dgm:t>
    </dgm:pt>
    <dgm:pt modelId="{A418DB9D-8204-4A31-A40B-A15AFE2394F6}" type="sibTrans" cxnId="{A7AF587B-6234-4832-AB09-167B013F9FC9}">
      <dgm:prSet/>
      <dgm:spPr/>
      <dgm:t>
        <a:bodyPr/>
        <a:lstStyle/>
        <a:p>
          <a:endParaRPr lang="es-MX"/>
        </a:p>
      </dgm:t>
    </dgm:pt>
    <dgm:pt modelId="{44FFC443-C3B8-443C-B855-7519C8BB3D8C}">
      <dgm:prSet custT="1"/>
      <dgm:spPr/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  <a:latin typeface="Arial Narrow" pitchFamily="34" charset="0"/>
            </a:rPr>
            <a:t>La participación de la institución y la comunidad</a:t>
          </a:r>
          <a:endParaRPr lang="es-MX" sz="2000" dirty="0">
            <a:solidFill>
              <a:schemeClr val="tx1"/>
            </a:solidFill>
            <a:latin typeface="Arial Narrow" pitchFamily="34" charset="0"/>
          </a:endParaRPr>
        </a:p>
      </dgm:t>
    </dgm:pt>
    <dgm:pt modelId="{98D39119-6A42-4402-9D54-92A1A3EE6E3F}" type="parTrans" cxnId="{FF200DEF-4560-48B3-AD3B-0D9D771BF5CE}">
      <dgm:prSet/>
      <dgm:spPr/>
      <dgm:t>
        <a:bodyPr/>
        <a:lstStyle/>
        <a:p>
          <a:endParaRPr lang="es-MX"/>
        </a:p>
      </dgm:t>
    </dgm:pt>
    <dgm:pt modelId="{8732E969-A0CA-4438-8A3C-D9E1D32B17B9}" type="sibTrans" cxnId="{FF200DEF-4560-48B3-AD3B-0D9D771BF5CE}">
      <dgm:prSet/>
      <dgm:spPr/>
      <dgm:t>
        <a:bodyPr/>
        <a:lstStyle/>
        <a:p>
          <a:endParaRPr lang="es-MX"/>
        </a:p>
      </dgm:t>
    </dgm:pt>
    <dgm:pt modelId="{29FC1F2E-2E7D-45AF-992D-95F5C6BFBA66}">
      <dgm:prSet custT="1"/>
      <dgm:spPr/>
      <dgm:t>
        <a:bodyPr/>
        <a:lstStyle/>
        <a:p>
          <a:pPr rtl="0"/>
          <a:r>
            <a:rPr lang="es-MX" sz="2000" b="1" dirty="0" smtClean="0">
              <a:solidFill>
                <a:schemeClr val="tx1"/>
              </a:solidFill>
              <a:latin typeface="Arial Narrow" pitchFamily="34" charset="0"/>
            </a:rPr>
            <a:t>(Familia, Sociedad, Estado, otras  Dependencias</a:t>
          </a:r>
          <a:r>
            <a:rPr lang="es-MX" sz="1800" b="1" dirty="0" smtClean="0">
              <a:solidFill>
                <a:schemeClr val="tx1"/>
              </a:solidFill>
              <a:latin typeface="Arial Narrow" pitchFamily="34" charset="0"/>
            </a:rPr>
            <a:t>)</a:t>
          </a:r>
          <a:endParaRPr lang="es-ES" sz="1800" b="1" dirty="0">
            <a:solidFill>
              <a:schemeClr val="tx1"/>
            </a:solidFill>
            <a:latin typeface="Arial Narrow" pitchFamily="34" charset="0"/>
          </a:endParaRPr>
        </a:p>
      </dgm:t>
    </dgm:pt>
    <dgm:pt modelId="{FCE5E463-A0FA-4CF9-B502-92E60BA36EFC}" type="parTrans" cxnId="{B84BE688-13E4-42F9-97E6-96EEC7A9DA77}">
      <dgm:prSet/>
      <dgm:spPr/>
      <dgm:t>
        <a:bodyPr/>
        <a:lstStyle/>
        <a:p>
          <a:endParaRPr lang="es-MX"/>
        </a:p>
      </dgm:t>
    </dgm:pt>
    <dgm:pt modelId="{BBBA5239-2E13-43F3-803A-39D31354F8ED}" type="sibTrans" cxnId="{B84BE688-13E4-42F9-97E6-96EEC7A9DA77}">
      <dgm:prSet/>
      <dgm:spPr/>
      <dgm:t>
        <a:bodyPr/>
        <a:lstStyle/>
        <a:p>
          <a:endParaRPr lang="es-MX"/>
        </a:p>
      </dgm:t>
    </dgm:pt>
    <dgm:pt modelId="{8FE757FB-D0C1-423C-A740-71569B14CD25}" type="pres">
      <dgm:prSet presAssocID="{7DCD3E51-0FE4-492F-B5EE-45798932330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62FDE98-95E7-4656-B110-AA163BAEF348}" type="pres">
      <dgm:prSet presAssocID="{29FC1F2E-2E7D-45AF-992D-95F5C6BFBA66}" presName="boxAndChildren" presStyleCnt="0"/>
      <dgm:spPr/>
    </dgm:pt>
    <dgm:pt modelId="{59140F58-9B3B-4AF9-90FA-70A57AD63FB6}" type="pres">
      <dgm:prSet presAssocID="{29FC1F2E-2E7D-45AF-992D-95F5C6BFBA66}" presName="parentTextBox" presStyleLbl="node1" presStyleIdx="0" presStyleCnt="7"/>
      <dgm:spPr/>
      <dgm:t>
        <a:bodyPr/>
        <a:lstStyle/>
        <a:p>
          <a:endParaRPr lang="es-MX"/>
        </a:p>
      </dgm:t>
    </dgm:pt>
    <dgm:pt modelId="{61C72644-F18C-47F4-B667-20F3972FC9A6}" type="pres">
      <dgm:prSet presAssocID="{639C1C6C-3155-49C9-8E9D-08797CF6ED42}" presName="sp" presStyleCnt="0"/>
      <dgm:spPr/>
    </dgm:pt>
    <dgm:pt modelId="{349585C3-1689-47C3-B207-BBDC1D7B1A88}" type="pres">
      <dgm:prSet presAssocID="{0FE7B548-5944-4892-A1AC-2B8814618D05}" presName="arrowAndChildren" presStyleCnt="0"/>
      <dgm:spPr/>
    </dgm:pt>
    <dgm:pt modelId="{793EBD86-5D71-4D36-872E-A1E9EA89D26A}" type="pres">
      <dgm:prSet presAssocID="{0FE7B548-5944-4892-A1AC-2B8814618D05}" presName="parentTextArrow" presStyleLbl="node1" presStyleIdx="0" presStyleCnt="7"/>
      <dgm:spPr/>
      <dgm:t>
        <a:bodyPr/>
        <a:lstStyle/>
        <a:p>
          <a:endParaRPr lang="es-MX"/>
        </a:p>
      </dgm:t>
    </dgm:pt>
    <dgm:pt modelId="{97DDA76D-F6F9-4643-9FB6-DD9B389E83E8}" type="pres">
      <dgm:prSet presAssocID="{0FE7B548-5944-4892-A1AC-2B8814618D05}" presName="arrow" presStyleLbl="node1" presStyleIdx="1" presStyleCnt="7"/>
      <dgm:spPr/>
      <dgm:t>
        <a:bodyPr/>
        <a:lstStyle/>
        <a:p>
          <a:endParaRPr lang="es-MX"/>
        </a:p>
      </dgm:t>
    </dgm:pt>
    <dgm:pt modelId="{D10197F0-25CE-4411-8A7D-DF012C60311C}" type="pres">
      <dgm:prSet presAssocID="{0FE7B548-5944-4892-A1AC-2B8814618D05}" presName="descendantArrow" presStyleCnt="0"/>
      <dgm:spPr/>
    </dgm:pt>
    <dgm:pt modelId="{B62878D7-163F-4FDF-A598-0A8CF5889262}" type="pres">
      <dgm:prSet presAssocID="{80E0B632-F5E5-4D68-A5DF-2E7AE9CC62E9}" presName="childTextArrow" presStyleLbl="fg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ABE5868-0312-4252-B227-B2BC70D2B322}" type="pres">
      <dgm:prSet presAssocID="{44FFC443-C3B8-443C-B855-7519C8BB3D8C}" presName="childTextArrow" presStyleLbl="fg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E0A8F5D-D8FD-45C4-94CC-D7C86336514A}" type="pres">
      <dgm:prSet presAssocID="{E4FAC4A3-9228-4B13-91D5-DDD501AA308E}" presName="sp" presStyleCnt="0"/>
      <dgm:spPr/>
    </dgm:pt>
    <dgm:pt modelId="{4240EF79-0DB4-4C50-84AE-35E3768AC460}" type="pres">
      <dgm:prSet presAssocID="{E10010BD-3CD2-4C24-859E-8BBD661B7764}" presName="arrowAndChildren" presStyleCnt="0"/>
      <dgm:spPr/>
    </dgm:pt>
    <dgm:pt modelId="{137C3E0A-DC5C-455C-B1B6-2BE1988A47B7}" type="pres">
      <dgm:prSet presAssocID="{E10010BD-3CD2-4C24-859E-8BBD661B7764}" presName="parentTextArrow" presStyleLbl="node1" presStyleIdx="1" presStyleCnt="7"/>
      <dgm:spPr/>
      <dgm:t>
        <a:bodyPr/>
        <a:lstStyle/>
        <a:p>
          <a:endParaRPr lang="es-MX"/>
        </a:p>
      </dgm:t>
    </dgm:pt>
    <dgm:pt modelId="{351AA70A-48D3-494F-AE0F-28C3D593AD4A}" type="pres">
      <dgm:prSet presAssocID="{E10010BD-3CD2-4C24-859E-8BBD661B7764}" presName="arrow" presStyleLbl="node1" presStyleIdx="2" presStyleCnt="7"/>
      <dgm:spPr/>
      <dgm:t>
        <a:bodyPr/>
        <a:lstStyle/>
        <a:p>
          <a:endParaRPr lang="es-MX"/>
        </a:p>
      </dgm:t>
    </dgm:pt>
    <dgm:pt modelId="{7D77D8DB-21E9-4EF0-8821-711788FCA17B}" type="pres">
      <dgm:prSet presAssocID="{E10010BD-3CD2-4C24-859E-8BBD661B7764}" presName="descendantArrow" presStyleCnt="0"/>
      <dgm:spPr/>
    </dgm:pt>
    <dgm:pt modelId="{AC2C0DAF-0C0D-4EB5-BF91-048DF09C8A69}" type="pres">
      <dgm:prSet presAssocID="{17C8F667-3D3B-4ABE-A8EF-3D92E8D4041A}" presName="childTextArrow" presStyleLbl="fgAccFollowNode1" presStyleIdx="2" presStyleCnt="7" custScaleX="212089" custScaleY="15407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F32F96-F272-4A07-B8D5-926F41921E0B}" type="pres">
      <dgm:prSet presAssocID="{529D891F-4A5D-4A80-9D82-8B90C953F804}" presName="childTextArrow" presStyleLbl="fgAccFollowNode1" presStyleIdx="3" presStyleCnt="7" custScaleY="148798" custLinFactNeighborX="7760" custLinFactNeighborY="-263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0105704-DF8A-4B5A-B331-3F4EDB5F21E9}" type="pres">
      <dgm:prSet presAssocID="{809449E6-BF80-44DA-89E4-71D65D89639D}" presName="sp" presStyleCnt="0"/>
      <dgm:spPr/>
    </dgm:pt>
    <dgm:pt modelId="{4F76D5EB-9552-485A-9FB4-933C1B95BA6D}" type="pres">
      <dgm:prSet presAssocID="{470797E8-B6B2-433B-80B5-741D3A691ECC}" presName="arrowAndChildren" presStyleCnt="0"/>
      <dgm:spPr/>
    </dgm:pt>
    <dgm:pt modelId="{43592191-F546-4C3B-B731-C21A04423629}" type="pres">
      <dgm:prSet presAssocID="{470797E8-B6B2-433B-80B5-741D3A691ECC}" presName="parentTextArrow" presStyleLbl="node1" presStyleIdx="2" presStyleCnt="7"/>
      <dgm:spPr/>
      <dgm:t>
        <a:bodyPr/>
        <a:lstStyle/>
        <a:p>
          <a:endParaRPr lang="es-MX"/>
        </a:p>
      </dgm:t>
    </dgm:pt>
    <dgm:pt modelId="{750FB0DC-6884-4F49-9DA1-576AE48C02BD}" type="pres">
      <dgm:prSet presAssocID="{470797E8-B6B2-433B-80B5-741D3A691ECC}" presName="arrow" presStyleLbl="node1" presStyleIdx="3" presStyleCnt="7"/>
      <dgm:spPr/>
      <dgm:t>
        <a:bodyPr/>
        <a:lstStyle/>
        <a:p>
          <a:endParaRPr lang="es-MX"/>
        </a:p>
      </dgm:t>
    </dgm:pt>
    <dgm:pt modelId="{E9E9C24A-8328-4E64-AC28-1FA6A02C97CE}" type="pres">
      <dgm:prSet presAssocID="{470797E8-B6B2-433B-80B5-741D3A691ECC}" presName="descendantArrow" presStyleCnt="0"/>
      <dgm:spPr/>
    </dgm:pt>
    <dgm:pt modelId="{3CF7589E-90A4-467F-B713-D69DA28C32DF}" type="pres">
      <dgm:prSet presAssocID="{5E07E558-1168-431B-A858-AF1618B1D82E}" presName="childTextArrow" presStyleLbl="fgAccFollowNode1" presStyleIdx="4" presStyleCnt="7" custScaleX="136754" custScaleY="13265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4D6EA41-A806-4813-B299-C8D0E5825DEA}" type="pres">
      <dgm:prSet presAssocID="{C2D7F08F-C230-4C04-B9CB-AF5363829145}" presName="childTextArrow" presStyleLbl="fg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1B49CBD-1C3B-4C2A-A095-F14C4F55CBFA}" type="pres">
      <dgm:prSet presAssocID="{6AB49438-72BA-4E4C-B48D-CBC4FEEDC9A6}" presName="sp" presStyleCnt="0"/>
      <dgm:spPr/>
    </dgm:pt>
    <dgm:pt modelId="{FC28621C-7EAB-4796-B247-ACFF8EC7DDDF}" type="pres">
      <dgm:prSet presAssocID="{161D7F7E-8B6C-40A3-AF3E-31F891DEF128}" presName="arrowAndChildren" presStyleCnt="0"/>
      <dgm:spPr/>
    </dgm:pt>
    <dgm:pt modelId="{D93A0951-59FA-4AE1-882B-77482F359760}" type="pres">
      <dgm:prSet presAssocID="{161D7F7E-8B6C-40A3-AF3E-31F891DEF128}" presName="parentTextArrow" presStyleLbl="node1" presStyleIdx="3" presStyleCnt="7"/>
      <dgm:spPr/>
      <dgm:t>
        <a:bodyPr/>
        <a:lstStyle/>
        <a:p>
          <a:endParaRPr lang="es-MX"/>
        </a:p>
      </dgm:t>
    </dgm:pt>
    <dgm:pt modelId="{70910CE2-EEE1-4FEC-8518-FD6496C6514D}" type="pres">
      <dgm:prSet presAssocID="{161D7F7E-8B6C-40A3-AF3E-31F891DEF128}" presName="arrow" presStyleLbl="node1" presStyleIdx="4" presStyleCnt="7"/>
      <dgm:spPr/>
      <dgm:t>
        <a:bodyPr/>
        <a:lstStyle/>
        <a:p>
          <a:endParaRPr lang="es-MX"/>
        </a:p>
      </dgm:t>
    </dgm:pt>
    <dgm:pt modelId="{89307800-1A66-4DEE-914A-87335CF8B87A}" type="pres">
      <dgm:prSet presAssocID="{161D7F7E-8B6C-40A3-AF3E-31F891DEF128}" presName="descendantArrow" presStyleCnt="0"/>
      <dgm:spPr/>
    </dgm:pt>
    <dgm:pt modelId="{A00B9D99-AA43-47CA-A7C6-2EB6BEE1283D}" type="pres">
      <dgm:prSet presAssocID="{DE8193D3-2812-4AAF-BDD2-DE0EB91CF91C}" presName="childTextArrow" presStyleLbl="fg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9CB539-50B1-419F-8286-CF2678464040}" type="pres">
      <dgm:prSet presAssocID="{97393DCA-2D98-46E0-98E2-C6EABB287613}" presName="sp" presStyleCnt="0"/>
      <dgm:spPr/>
    </dgm:pt>
    <dgm:pt modelId="{A4630385-F1D7-45D3-9509-C934D1D4C12C}" type="pres">
      <dgm:prSet presAssocID="{D1847219-6273-4061-91DF-5C3EDD2B3B21}" presName="arrowAndChildren" presStyleCnt="0"/>
      <dgm:spPr/>
    </dgm:pt>
    <dgm:pt modelId="{A558674B-EF4A-470E-9C77-04767BD23C3E}" type="pres">
      <dgm:prSet presAssocID="{D1847219-6273-4061-91DF-5C3EDD2B3B21}" presName="parentTextArrow" presStyleLbl="node1" presStyleIdx="5" presStyleCnt="7"/>
      <dgm:spPr/>
      <dgm:t>
        <a:bodyPr/>
        <a:lstStyle/>
        <a:p>
          <a:endParaRPr lang="es-MX"/>
        </a:p>
      </dgm:t>
    </dgm:pt>
    <dgm:pt modelId="{6CB9EC52-F5AD-484D-94B4-93CD97DCFDE2}" type="pres">
      <dgm:prSet presAssocID="{B14EC0F1-7983-488A-B543-48C6C815104B}" presName="sp" presStyleCnt="0"/>
      <dgm:spPr/>
    </dgm:pt>
    <dgm:pt modelId="{C6DDB837-D1D6-46BB-A606-2BB752F19BF7}" type="pres">
      <dgm:prSet presAssocID="{EFC64C99-AEBA-42AF-9D0A-CE1A0F3B2638}" presName="arrowAndChildren" presStyleCnt="0"/>
      <dgm:spPr/>
    </dgm:pt>
    <dgm:pt modelId="{A0A2DD5C-66F9-4596-9EA8-F5DB6FFD6354}" type="pres">
      <dgm:prSet presAssocID="{EFC64C99-AEBA-42AF-9D0A-CE1A0F3B2638}" presName="parentTextArrow" presStyleLbl="node1" presStyleIdx="6" presStyleCnt="7"/>
      <dgm:spPr/>
      <dgm:t>
        <a:bodyPr/>
        <a:lstStyle/>
        <a:p>
          <a:endParaRPr lang="es-MX"/>
        </a:p>
      </dgm:t>
    </dgm:pt>
  </dgm:ptLst>
  <dgm:cxnLst>
    <dgm:cxn modelId="{7E4589A7-2D59-485A-901F-B24D49D0E6D5}" srcId="{7DCD3E51-0FE4-492F-B5EE-457989323302}" destId="{D1847219-6273-4061-91DF-5C3EDD2B3B21}" srcOrd="1" destOrd="0" parTransId="{BCEC8ADF-311F-4F98-A0A1-5D932C7CC69A}" sibTransId="{97393DCA-2D98-46E0-98E2-C6EABB287613}"/>
    <dgm:cxn modelId="{F40DF198-42E8-401A-BB9F-C82900AF54F9}" type="presOf" srcId="{C2D7F08F-C230-4C04-B9CB-AF5363829145}" destId="{94D6EA41-A806-4813-B299-C8D0E5825DEA}" srcOrd="0" destOrd="0" presId="urn:microsoft.com/office/officeart/2005/8/layout/process4"/>
    <dgm:cxn modelId="{DB8B166E-5F1B-439E-9174-F46BD7D4014B}" srcId="{7DCD3E51-0FE4-492F-B5EE-457989323302}" destId="{0FE7B548-5944-4892-A1AC-2B8814618D05}" srcOrd="5" destOrd="0" parTransId="{87D8805F-FF64-4B84-911D-E7AF4490D99B}" sibTransId="{639C1C6C-3155-49C9-8E9D-08797CF6ED42}"/>
    <dgm:cxn modelId="{A8F958E0-0254-4044-BF88-D6246E5F8A10}" type="presOf" srcId="{529D891F-4A5D-4A80-9D82-8B90C953F804}" destId="{95F32F96-F272-4A07-B8D5-926F41921E0B}" srcOrd="0" destOrd="0" presId="urn:microsoft.com/office/officeart/2005/8/layout/process4"/>
    <dgm:cxn modelId="{5DACEEBA-25E5-4656-AE7F-04BA9D7CD134}" type="presOf" srcId="{D1847219-6273-4061-91DF-5C3EDD2B3B21}" destId="{A558674B-EF4A-470E-9C77-04767BD23C3E}" srcOrd="0" destOrd="0" presId="urn:microsoft.com/office/officeart/2005/8/layout/process4"/>
    <dgm:cxn modelId="{AA13EA0E-1BBF-4783-90DE-E2A983200FB5}" type="presOf" srcId="{470797E8-B6B2-433B-80B5-741D3A691ECC}" destId="{43592191-F546-4C3B-B731-C21A04423629}" srcOrd="0" destOrd="0" presId="urn:microsoft.com/office/officeart/2005/8/layout/process4"/>
    <dgm:cxn modelId="{B84BE688-13E4-42F9-97E6-96EEC7A9DA77}" srcId="{7DCD3E51-0FE4-492F-B5EE-457989323302}" destId="{29FC1F2E-2E7D-45AF-992D-95F5C6BFBA66}" srcOrd="6" destOrd="0" parTransId="{FCE5E463-A0FA-4CF9-B502-92E60BA36EFC}" sibTransId="{BBBA5239-2E13-43F3-803A-39D31354F8ED}"/>
    <dgm:cxn modelId="{B551E68D-2A89-4886-93A3-4544B9E3FBD7}" type="presOf" srcId="{44FFC443-C3B8-443C-B855-7519C8BB3D8C}" destId="{FABE5868-0312-4252-B227-B2BC70D2B322}" srcOrd="0" destOrd="0" presId="urn:microsoft.com/office/officeart/2005/8/layout/process4"/>
    <dgm:cxn modelId="{3754B4DB-24FB-4523-BDEE-7D4769556B7A}" type="presOf" srcId="{E10010BD-3CD2-4C24-859E-8BBD661B7764}" destId="{137C3E0A-DC5C-455C-B1B6-2BE1988A47B7}" srcOrd="0" destOrd="0" presId="urn:microsoft.com/office/officeart/2005/8/layout/process4"/>
    <dgm:cxn modelId="{FF200DEF-4560-48B3-AD3B-0D9D771BF5CE}" srcId="{0FE7B548-5944-4892-A1AC-2B8814618D05}" destId="{44FFC443-C3B8-443C-B855-7519C8BB3D8C}" srcOrd="1" destOrd="0" parTransId="{98D39119-6A42-4402-9D54-92A1A3EE6E3F}" sibTransId="{8732E969-A0CA-4438-8A3C-D9E1D32B17B9}"/>
    <dgm:cxn modelId="{A984B5C1-8E07-4317-8B39-F851B113E95A}" type="presOf" srcId="{17C8F667-3D3B-4ABE-A8EF-3D92E8D4041A}" destId="{AC2C0DAF-0C0D-4EB5-BF91-048DF09C8A69}" srcOrd="0" destOrd="0" presId="urn:microsoft.com/office/officeart/2005/8/layout/process4"/>
    <dgm:cxn modelId="{678F7688-18A3-4851-BC64-1C3FBA543DFD}" srcId="{161D7F7E-8B6C-40A3-AF3E-31F891DEF128}" destId="{DE8193D3-2812-4AAF-BDD2-DE0EB91CF91C}" srcOrd="0" destOrd="0" parTransId="{18C6F9DF-936C-4CC7-8DBC-7C1952588893}" sibTransId="{52EDEC95-ED83-40C6-9A80-6DB9FD49FB2F}"/>
    <dgm:cxn modelId="{02368A88-71BC-43C1-8B3F-ED1E7FAA0553}" type="presOf" srcId="{EFC64C99-AEBA-42AF-9D0A-CE1A0F3B2638}" destId="{A0A2DD5C-66F9-4596-9EA8-F5DB6FFD6354}" srcOrd="0" destOrd="0" presId="urn:microsoft.com/office/officeart/2005/8/layout/process4"/>
    <dgm:cxn modelId="{8D94BAB7-0703-43C9-9E20-68549EA6FDBC}" srcId="{470797E8-B6B2-433B-80B5-741D3A691ECC}" destId="{5E07E558-1168-431B-A858-AF1618B1D82E}" srcOrd="0" destOrd="0" parTransId="{50B136B3-1285-4963-A3B2-AC147E01D25D}" sibTransId="{6F7D1C32-7EB4-4643-BD66-8C47C0FB5152}"/>
    <dgm:cxn modelId="{5AACF5C4-3E30-4108-9FF9-FE6F467626B6}" type="presOf" srcId="{5E07E558-1168-431B-A858-AF1618B1D82E}" destId="{3CF7589E-90A4-467F-B713-D69DA28C32DF}" srcOrd="0" destOrd="0" presId="urn:microsoft.com/office/officeart/2005/8/layout/process4"/>
    <dgm:cxn modelId="{BBC898A6-41B4-4A9B-BD51-2756D438F2F4}" srcId="{7DCD3E51-0FE4-492F-B5EE-457989323302}" destId="{161D7F7E-8B6C-40A3-AF3E-31F891DEF128}" srcOrd="2" destOrd="0" parTransId="{45170494-1C0B-4431-8296-AB4FCEDB9F6C}" sibTransId="{6AB49438-72BA-4E4C-B48D-CBC4FEEDC9A6}"/>
    <dgm:cxn modelId="{8326E727-7708-4D96-8729-2C996285FED8}" type="presOf" srcId="{161D7F7E-8B6C-40A3-AF3E-31F891DEF128}" destId="{70910CE2-EEE1-4FEC-8518-FD6496C6514D}" srcOrd="1" destOrd="0" presId="urn:microsoft.com/office/officeart/2005/8/layout/process4"/>
    <dgm:cxn modelId="{58DE7AB5-A0F7-4DC2-9E56-F105F081BB48}" type="presOf" srcId="{29FC1F2E-2E7D-45AF-992D-95F5C6BFBA66}" destId="{59140F58-9B3B-4AF9-90FA-70A57AD63FB6}" srcOrd="0" destOrd="0" presId="urn:microsoft.com/office/officeart/2005/8/layout/process4"/>
    <dgm:cxn modelId="{C6B9C409-40FB-4FAF-B533-75DC294BBCC7}" type="presOf" srcId="{7DCD3E51-0FE4-492F-B5EE-457989323302}" destId="{8FE757FB-D0C1-423C-A740-71569B14CD25}" srcOrd="0" destOrd="0" presId="urn:microsoft.com/office/officeart/2005/8/layout/process4"/>
    <dgm:cxn modelId="{E42B1C89-ECB9-4C37-B59D-0BB8F58D6151}" srcId="{E10010BD-3CD2-4C24-859E-8BBD661B7764}" destId="{17C8F667-3D3B-4ABE-A8EF-3D92E8D4041A}" srcOrd="0" destOrd="0" parTransId="{4906F379-6016-4666-869A-F2BE03179703}" sibTransId="{80B0D8F6-5525-4669-99A5-E21BF3A45B24}"/>
    <dgm:cxn modelId="{BD88ADA1-60BD-4AFC-B68B-E80FD393882E}" type="presOf" srcId="{161D7F7E-8B6C-40A3-AF3E-31F891DEF128}" destId="{D93A0951-59FA-4AE1-882B-77482F359760}" srcOrd="0" destOrd="0" presId="urn:microsoft.com/office/officeart/2005/8/layout/process4"/>
    <dgm:cxn modelId="{F227CE8D-FD58-4A16-AE73-9D52793798EC}" srcId="{7DCD3E51-0FE4-492F-B5EE-457989323302}" destId="{EFC64C99-AEBA-42AF-9D0A-CE1A0F3B2638}" srcOrd="0" destOrd="0" parTransId="{F6D3345B-53D2-47E9-8969-6D1B100E7394}" sibTransId="{B14EC0F1-7983-488A-B543-48C6C815104B}"/>
    <dgm:cxn modelId="{E22B2DBF-633D-426E-9ECD-FFA4A0B6A7B6}" type="presOf" srcId="{80E0B632-F5E5-4D68-A5DF-2E7AE9CC62E9}" destId="{B62878D7-163F-4FDF-A598-0A8CF5889262}" srcOrd="0" destOrd="0" presId="urn:microsoft.com/office/officeart/2005/8/layout/process4"/>
    <dgm:cxn modelId="{6C6379B9-F9A6-4015-833E-35EECE778739}" type="presOf" srcId="{0FE7B548-5944-4892-A1AC-2B8814618D05}" destId="{793EBD86-5D71-4D36-872E-A1E9EA89D26A}" srcOrd="0" destOrd="0" presId="urn:microsoft.com/office/officeart/2005/8/layout/process4"/>
    <dgm:cxn modelId="{3F51E5D1-FC8A-4DD3-974B-AB0B1FF50826}" srcId="{7DCD3E51-0FE4-492F-B5EE-457989323302}" destId="{470797E8-B6B2-433B-80B5-741D3A691ECC}" srcOrd="3" destOrd="0" parTransId="{2D7C5D18-AB6B-4042-9621-2A51729809ED}" sibTransId="{809449E6-BF80-44DA-89E4-71D65D89639D}"/>
    <dgm:cxn modelId="{83D3FCAA-667F-4222-A168-8D978FFE47DC}" type="presOf" srcId="{0FE7B548-5944-4892-A1AC-2B8814618D05}" destId="{97DDA76D-F6F9-4643-9FB6-DD9B389E83E8}" srcOrd="1" destOrd="0" presId="urn:microsoft.com/office/officeart/2005/8/layout/process4"/>
    <dgm:cxn modelId="{9901851A-AF22-40C2-921D-D52DDE841968}" srcId="{E10010BD-3CD2-4C24-859E-8BBD661B7764}" destId="{529D891F-4A5D-4A80-9D82-8B90C953F804}" srcOrd="1" destOrd="0" parTransId="{96F37E6F-2330-43C0-8257-AFFB6DA69277}" sibTransId="{6A658997-288A-4D23-B5F4-B108F05E6644}"/>
    <dgm:cxn modelId="{FA8A17E9-12B0-415E-B888-EBD9C26B00C1}" type="presOf" srcId="{DE8193D3-2812-4AAF-BDD2-DE0EB91CF91C}" destId="{A00B9D99-AA43-47CA-A7C6-2EB6BEE1283D}" srcOrd="0" destOrd="0" presId="urn:microsoft.com/office/officeart/2005/8/layout/process4"/>
    <dgm:cxn modelId="{A7AF587B-6234-4832-AB09-167B013F9FC9}" srcId="{0FE7B548-5944-4892-A1AC-2B8814618D05}" destId="{80E0B632-F5E5-4D68-A5DF-2E7AE9CC62E9}" srcOrd="0" destOrd="0" parTransId="{9B1D6213-D9C6-4CED-8372-D8BBD7F0644D}" sibTransId="{A418DB9D-8204-4A31-A40B-A15AFE2394F6}"/>
    <dgm:cxn modelId="{E22542E7-6F1F-4FEC-AEBE-BBBB52A240BC}" type="presOf" srcId="{E10010BD-3CD2-4C24-859E-8BBD661B7764}" destId="{351AA70A-48D3-494F-AE0F-28C3D593AD4A}" srcOrd="1" destOrd="0" presId="urn:microsoft.com/office/officeart/2005/8/layout/process4"/>
    <dgm:cxn modelId="{ADBFCC87-38F4-4672-BA35-F385E78DC6ED}" type="presOf" srcId="{470797E8-B6B2-433B-80B5-741D3A691ECC}" destId="{750FB0DC-6884-4F49-9DA1-576AE48C02BD}" srcOrd="1" destOrd="0" presId="urn:microsoft.com/office/officeart/2005/8/layout/process4"/>
    <dgm:cxn modelId="{3F2CFFD4-80AF-4BD4-83CC-1C2672936F63}" srcId="{470797E8-B6B2-433B-80B5-741D3A691ECC}" destId="{C2D7F08F-C230-4C04-B9CB-AF5363829145}" srcOrd="1" destOrd="0" parTransId="{F936AFF2-050E-4BDA-886C-9A89B435163C}" sibTransId="{2A2E1297-60B3-46DA-9DE7-E2953CBF199C}"/>
    <dgm:cxn modelId="{5C64303D-6E3A-4487-9577-CE1B0DEC8C04}" srcId="{7DCD3E51-0FE4-492F-B5EE-457989323302}" destId="{E10010BD-3CD2-4C24-859E-8BBD661B7764}" srcOrd="4" destOrd="0" parTransId="{C85ABC07-D000-41BB-BE4F-0457F363CC67}" sibTransId="{E4FAC4A3-9228-4B13-91D5-DDD501AA308E}"/>
    <dgm:cxn modelId="{AACB02E4-BC38-4CB4-953F-E8BE45C7BDCD}" type="presParOf" srcId="{8FE757FB-D0C1-423C-A740-71569B14CD25}" destId="{E62FDE98-95E7-4656-B110-AA163BAEF348}" srcOrd="0" destOrd="0" presId="urn:microsoft.com/office/officeart/2005/8/layout/process4"/>
    <dgm:cxn modelId="{8EA8F121-0D87-44C5-9F3E-1D88BCBD8826}" type="presParOf" srcId="{E62FDE98-95E7-4656-B110-AA163BAEF348}" destId="{59140F58-9B3B-4AF9-90FA-70A57AD63FB6}" srcOrd="0" destOrd="0" presId="urn:microsoft.com/office/officeart/2005/8/layout/process4"/>
    <dgm:cxn modelId="{696016E6-A0C0-47B0-B533-7306142E5525}" type="presParOf" srcId="{8FE757FB-D0C1-423C-A740-71569B14CD25}" destId="{61C72644-F18C-47F4-B667-20F3972FC9A6}" srcOrd="1" destOrd="0" presId="urn:microsoft.com/office/officeart/2005/8/layout/process4"/>
    <dgm:cxn modelId="{1D09F6D8-DAD0-4F74-B474-14BEBC439F98}" type="presParOf" srcId="{8FE757FB-D0C1-423C-A740-71569B14CD25}" destId="{349585C3-1689-47C3-B207-BBDC1D7B1A88}" srcOrd="2" destOrd="0" presId="urn:microsoft.com/office/officeart/2005/8/layout/process4"/>
    <dgm:cxn modelId="{49476199-EDDF-4917-8045-AEF1A63B5237}" type="presParOf" srcId="{349585C3-1689-47C3-B207-BBDC1D7B1A88}" destId="{793EBD86-5D71-4D36-872E-A1E9EA89D26A}" srcOrd="0" destOrd="0" presId="urn:microsoft.com/office/officeart/2005/8/layout/process4"/>
    <dgm:cxn modelId="{C9CB4FAA-D621-4704-A6B9-4800AD43369B}" type="presParOf" srcId="{349585C3-1689-47C3-B207-BBDC1D7B1A88}" destId="{97DDA76D-F6F9-4643-9FB6-DD9B389E83E8}" srcOrd="1" destOrd="0" presId="urn:microsoft.com/office/officeart/2005/8/layout/process4"/>
    <dgm:cxn modelId="{82FC4625-A0EE-41CC-84E9-E687364230B6}" type="presParOf" srcId="{349585C3-1689-47C3-B207-BBDC1D7B1A88}" destId="{D10197F0-25CE-4411-8A7D-DF012C60311C}" srcOrd="2" destOrd="0" presId="urn:microsoft.com/office/officeart/2005/8/layout/process4"/>
    <dgm:cxn modelId="{9B175B98-CBAD-4557-8DC2-C69D6AE6C4CC}" type="presParOf" srcId="{D10197F0-25CE-4411-8A7D-DF012C60311C}" destId="{B62878D7-163F-4FDF-A598-0A8CF5889262}" srcOrd="0" destOrd="0" presId="urn:microsoft.com/office/officeart/2005/8/layout/process4"/>
    <dgm:cxn modelId="{B2A62ACD-A8D4-4D3E-AC19-C941D9756707}" type="presParOf" srcId="{D10197F0-25CE-4411-8A7D-DF012C60311C}" destId="{FABE5868-0312-4252-B227-B2BC70D2B322}" srcOrd="1" destOrd="0" presId="urn:microsoft.com/office/officeart/2005/8/layout/process4"/>
    <dgm:cxn modelId="{49F00C12-E845-491B-A95E-C082F3FDF6A4}" type="presParOf" srcId="{8FE757FB-D0C1-423C-A740-71569B14CD25}" destId="{AE0A8F5D-D8FD-45C4-94CC-D7C86336514A}" srcOrd="3" destOrd="0" presId="urn:microsoft.com/office/officeart/2005/8/layout/process4"/>
    <dgm:cxn modelId="{2B22D1AF-5821-4B66-AF79-13B46C8B9415}" type="presParOf" srcId="{8FE757FB-D0C1-423C-A740-71569B14CD25}" destId="{4240EF79-0DB4-4C50-84AE-35E3768AC460}" srcOrd="4" destOrd="0" presId="urn:microsoft.com/office/officeart/2005/8/layout/process4"/>
    <dgm:cxn modelId="{9E1C6AF4-8CB2-49FC-8C62-336DBB4A20F1}" type="presParOf" srcId="{4240EF79-0DB4-4C50-84AE-35E3768AC460}" destId="{137C3E0A-DC5C-455C-B1B6-2BE1988A47B7}" srcOrd="0" destOrd="0" presId="urn:microsoft.com/office/officeart/2005/8/layout/process4"/>
    <dgm:cxn modelId="{327B515E-407E-4B2E-8B47-3F93AE60A401}" type="presParOf" srcId="{4240EF79-0DB4-4C50-84AE-35E3768AC460}" destId="{351AA70A-48D3-494F-AE0F-28C3D593AD4A}" srcOrd="1" destOrd="0" presId="urn:microsoft.com/office/officeart/2005/8/layout/process4"/>
    <dgm:cxn modelId="{4E99680F-A998-4DEF-9B53-B56ECF60AE5A}" type="presParOf" srcId="{4240EF79-0DB4-4C50-84AE-35E3768AC460}" destId="{7D77D8DB-21E9-4EF0-8821-711788FCA17B}" srcOrd="2" destOrd="0" presId="urn:microsoft.com/office/officeart/2005/8/layout/process4"/>
    <dgm:cxn modelId="{34AD0F14-4E4F-4D6D-AAD8-D11568B471E6}" type="presParOf" srcId="{7D77D8DB-21E9-4EF0-8821-711788FCA17B}" destId="{AC2C0DAF-0C0D-4EB5-BF91-048DF09C8A69}" srcOrd="0" destOrd="0" presId="urn:microsoft.com/office/officeart/2005/8/layout/process4"/>
    <dgm:cxn modelId="{B0F960CB-8DEB-49D1-A372-7A3A0DA57E2F}" type="presParOf" srcId="{7D77D8DB-21E9-4EF0-8821-711788FCA17B}" destId="{95F32F96-F272-4A07-B8D5-926F41921E0B}" srcOrd="1" destOrd="0" presId="urn:microsoft.com/office/officeart/2005/8/layout/process4"/>
    <dgm:cxn modelId="{1B32CEAB-C8F2-43BD-975B-73BF935B7E99}" type="presParOf" srcId="{8FE757FB-D0C1-423C-A740-71569B14CD25}" destId="{20105704-DF8A-4B5A-B331-3F4EDB5F21E9}" srcOrd="5" destOrd="0" presId="urn:microsoft.com/office/officeart/2005/8/layout/process4"/>
    <dgm:cxn modelId="{9A5795FE-243B-4A2B-8C15-938A4FAF54D5}" type="presParOf" srcId="{8FE757FB-D0C1-423C-A740-71569B14CD25}" destId="{4F76D5EB-9552-485A-9FB4-933C1B95BA6D}" srcOrd="6" destOrd="0" presId="urn:microsoft.com/office/officeart/2005/8/layout/process4"/>
    <dgm:cxn modelId="{E7783FD7-0BC0-427B-8174-92A6E622D633}" type="presParOf" srcId="{4F76D5EB-9552-485A-9FB4-933C1B95BA6D}" destId="{43592191-F546-4C3B-B731-C21A04423629}" srcOrd="0" destOrd="0" presId="urn:microsoft.com/office/officeart/2005/8/layout/process4"/>
    <dgm:cxn modelId="{D7C62CE7-4894-46E1-AE8A-1564EEA0349A}" type="presParOf" srcId="{4F76D5EB-9552-485A-9FB4-933C1B95BA6D}" destId="{750FB0DC-6884-4F49-9DA1-576AE48C02BD}" srcOrd="1" destOrd="0" presId="urn:microsoft.com/office/officeart/2005/8/layout/process4"/>
    <dgm:cxn modelId="{BCFB591D-7DC7-4ED3-8547-A01BF2FD68EA}" type="presParOf" srcId="{4F76D5EB-9552-485A-9FB4-933C1B95BA6D}" destId="{E9E9C24A-8328-4E64-AC28-1FA6A02C97CE}" srcOrd="2" destOrd="0" presId="urn:microsoft.com/office/officeart/2005/8/layout/process4"/>
    <dgm:cxn modelId="{17A10B75-1699-452A-ABB6-351B37E1042B}" type="presParOf" srcId="{E9E9C24A-8328-4E64-AC28-1FA6A02C97CE}" destId="{3CF7589E-90A4-467F-B713-D69DA28C32DF}" srcOrd="0" destOrd="0" presId="urn:microsoft.com/office/officeart/2005/8/layout/process4"/>
    <dgm:cxn modelId="{4BDEADE5-2241-47B1-A33F-B1A1FDC634F6}" type="presParOf" srcId="{E9E9C24A-8328-4E64-AC28-1FA6A02C97CE}" destId="{94D6EA41-A806-4813-B299-C8D0E5825DEA}" srcOrd="1" destOrd="0" presId="urn:microsoft.com/office/officeart/2005/8/layout/process4"/>
    <dgm:cxn modelId="{A9B2B843-6899-4CB1-84E0-E5BF7B518CAD}" type="presParOf" srcId="{8FE757FB-D0C1-423C-A740-71569B14CD25}" destId="{41B49CBD-1C3B-4C2A-A095-F14C4F55CBFA}" srcOrd="7" destOrd="0" presId="urn:microsoft.com/office/officeart/2005/8/layout/process4"/>
    <dgm:cxn modelId="{1CBA26E7-4C4A-4016-94C1-00709461D358}" type="presParOf" srcId="{8FE757FB-D0C1-423C-A740-71569B14CD25}" destId="{FC28621C-7EAB-4796-B247-ACFF8EC7DDDF}" srcOrd="8" destOrd="0" presId="urn:microsoft.com/office/officeart/2005/8/layout/process4"/>
    <dgm:cxn modelId="{EA31CFD7-A895-4123-8522-E4AAA89E1D52}" type="presParOf" srcId="{FC28621C-7EAB-4796-B247-ACFF8EC7DDDF}" destId="{D93A0951-59FA-4AE1-882B-77482F359760}" srcOrd="0" destOrd="0" presId="urn:microsoft.com/office/officeart/2005/8/layout/process4"/>
    <dgm:cxn modelId="{AAB77E8C-FFC6-4316-B2DB-A9755AB556E2}" type="presParOf" srcId="{FC28621C-7EAB-4796-B247-ACFF8EC7DDDF}" destId="{70910CE2-EEE1-4FEC-8518-FD6496C6514D}" srcOrd="1" destOrd="0" presId="urn:microsoft.com/office/officeart/2005/8/layout/process4"/>
    <dgm:cxn modelId="{084B6B3A-AF58-488A-A5A8-A8695289B175}" type="presParOf" srcId="{FC28621C-7EAB-4796-B247-ACFF8EC7DDDF}" destId="{89307800-1A66-4DEE-914A-87335CF8B87A}" srcOrd="2" destOrd="0" presId="urn:microsoft.com/office/officeart/2005/8/layout/process4"/>
    <dgm:cxn modelId="{93087143-23E6-4B32-B42A-944D8359E908}" type="presParOf" srcId="{89307800-1A66-4DEE-914A-87335CF8B87A}" destId="{A00B9D99-AA43-47CA-A7C6-2EB6BEE1283D}" srcOrd="0" destOrd="0" presId="urn:microsoft.com/office/officeart/2005/8/layout/process4"/>
    <dgm:cxn modelId="{EAD90BA0-DEB6-4731-80E2-1928C0903FFB}" type="presParOf" srcId="{8FE757FB-D0C1-423C-A740-71569B14CD25}" destId="{759CB539-50B1-419F-8286-CF2678464040}" srcOrd="9" destOrd="0" presId="urn:microsoft.com/office/officeart/2005/8/layout/process4"/>
    <dgm:cxn modelId="{A600CC4E-E8C0-4DB4-A632-08F50BD369A4}" type="presParOf" srcId="{8FE757FB-D0C1-423C-A740-71569B14CD25}" destId="{A4630385-F1D7-45D3-9509-C934D1D4C12C}" srcOrd="10" destOrd="0" presId="urn:microsoft.com/office/officeart/2005/8/layout/process4"/>
    <dgm:cxn modelId="{BF4F433D-26F8-486A-BB53-8255C7E9E9F6}" type="presParOf" srcId="{A4630385-F1D7-45D3-9509-C934D1D4C12C}" destId="{A558674B-EF4A-470E-9C77-04767BD23C3E}" srcOrd="0" destOrd="0" presId="urn:microsoft.com/office/officeart/2005/8/layout/process4"/>
    <dgm:cxn modelId="{13774A67-EF34-4E9B-9D92-582D4C4A8936}" type="presParOf" srcId="{8FE757FB-D0C1-423C-A740-71569B14CD25}" destId="{6CB9EC52-F5AD-484D-94B4-93CD97DCFDE2}" srcOrd="11" destOrd="0" presId="urn:microsoft.com/office/officeart/2005/8/layout/process4"/>
    <dgm:cxn modelId="{E19DD5A1-188B-4A38-83C4-4B7EEF3AAB09}" type="presParOf" srcId="{8FE757FB-D0C1-423C-A740-71569B14CD25}" destId="{C6DDB837-D1D6-46BB-A606-2BB752F19BF7}" srcOrd="12" destOrd="0" presId="urn:microsoft.com/office/officeart/2005/8/layout/process4"/>
    <dgm:cxn modelId="{B2DF7476-13DE-4C31-A2C6-9E4DE6FAF0CE}" type="presParOf" srcId="{C6DDB837-D1D6-46BB-A606-2BB752F19BF7}" destId="{A0A2DD5C-66F9-4596-9EA8-F5DB6FFD6354}" srcOrd="0" destOrd="0" presId="urn:microsoft.com/office/officeart/2005/8/layout/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A83D28-5E87-4AC4-B7CA-FDE42FF0CD08}" type="doc">
      <dgm:prSet loTypeId="urn:microsoft.com/office/officeart/2005/8/layout/vList4#1" loCatId="list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es-MX"/>
        </a:p>
      </dgm:t>
    </dgm:pt>
    <dgm:pt modelId="{A28F4514-3BD7-4599-AD96-0B11657B1274}">
      <dgm:prSet custT="1"/>
      <dgm:spPr/>
      <dgm:t>
        <a:bodyPr/>
        <a:lstStyle/>
        <a:p>
          <a:pPr rtl="0"/>
          <a:r>
            <a:rPr lang="es-MX" sz="2000" b="1" i="0" u="none" dirty="0" smtClean="0"/>
            <a:t>F20.0   ESQUIZOFRENIA PARANOIDE</a:t>
          </a:r>
          <a:endParaRPr lang="es-ES" sz="2000" b="1" dirty="0">
            <a:latin typeface="Arial Narrow" pitchFamily="34" charset="0"/>
          </a:endParaRPr>
        </a:p>
      </dgm:t>
    </dgm:pt>
    <dgm:pt modelId="{D096AE3B-70C4-4913-972B-DD7B87900544}" type="parTrans" cxnId="{0656382C-25DF-4AE1-BDBD-1B34544F4B46}">
      <dgm:prSet/>
      <dgm:spPr/>
      <dgm:t>
        <a:bodyPr/>
        <a:lstStyle/>
        <a:p>
          <a:endParaRPr lang="es-MX"/>
        </a:p>
      </dgm:t>
    </dgm:pt>
    <dgm:pt modelId="{705169CD-4D12-4019-B855-524BE2680133}" type="sibTrans" cxnId="{0656382C-25DF-4AE1-BDBD-1B34544F4B46}">
      <dgm:prSet/>
      <dgm:spPr/>
      <dgm:t>
        <a:bodyPr/>
        <a:lstStyle/>
        <a:p>
          <a:endParaRPr lang="es-MX"/>
        </a:p>
      </dgm:t>
    </dgm:pt>
    <dgm:pt modelId="{B5DF622E-26D1-4A22-8702-621728C3CC67}">
      <dgm:prSet custT="1"/>
      <dgm:spPr/>
      <dgm:t>
        <a:bodyPr/>
        <a:lstStyle/>
        <a:p>
          <a:pPr rtl="0"/>
          <a:r>
            <a:rPr lang="es-MX" sz="2000" b="1" i="0" u="none" dirty="0" smtClean="0"/>
            <a:t>F06.8   OTROS TRASTORNOS MENTALES ESPECIFICADOS DEBIDO A LESION Y DISFUNCION CEREBRAL   </a:t>
          </a:r>
          <a:endParaRPr lang="es-ES" sz="2000" b="1" dirty="0">
            <a:latin typeface="Arial Narrow" pitchFamily="34" charset="0"/>
          </a:endParaRPr>
        </a:p>
      </dgm:t>
    </dgm:pt>
    <dgm:pt modelId="{E33F0984-9407-4E92-A28A-907AED1F4B68}" type="parTrans" cxnId="{B858D055-A7AE-4DE8-A724-3101D97796D1}">
      <dgm:prSet/>
      <dgm:spPr/>
      <dgm:t>
        <a:bodyPr/>
        <a:lstStyle/>
        <a:p>
          <a:endParaRPr lang="es-MX"/>
        </a:p>
      </dgm:t>
    </dgm:pt>
    <dgm:pt modelId="{C52B70EB-6A6C-4949-8513-A90B37AF8DEA}" type="sibTrans" cxnId="{B858D055-A7AE-4DE8-A724-3101D97796D1}">
      <dgm:prSet/>
      <dgm:spPr/>
      <dgm:t>
        <a:bodyPr/>
        <a:lstStyle/>
        <a:p>
          <a:endParaRPr lang="es-MX"/>
        </a:p>
      </dgm:t>
    </dgm:pt>
    <dgm:pt modelId="{05311772-2723-421E-A6AB-CC07503A0129}">
      <dgm:prSet custT="1"/>
      <dgm:spPr/>
      <dgm:t>
        <a:bodyPr/>
        <a:lstStyle/>
        <a:p>
          <a:pPr rtl="0"/>
          <a:r>
            <a:rPr lang="es-MX" sz="2000" b="1" i="0" u="none" dirty="0" smtClean="0"/>
            <a:t>F32.2   EPISODIO DEPRESIVO GRAVE SIN SINTOMAS PSICOTICOS   </a:t>
          </a:r>
          <a:endParaRPr lang="es-ES" sz="2000" b="1" dirty="0">
            <a:latin typeface="Arial Narrow" pitchFamily="34" charset="0"/>
          </a:endParaRPr>
        </a:p>
      </dgm:t>
    </dgm:pt>
    <dgm:pt modelId="{8E1C3151-3E51-4F53-BC1A-4A7F03E6982F}" type="parTrans" cxnId="{559BB9AF-8D6B-4AB3-AC34-A79362DAD71B}">
      <dgm:prSet/>
      <dgm:spPr/>
      <dgm:t>
        <a:bodyPr/>
        <a:lstStyle/>
        <a:p>
          <a:endParaRPr lang="es-MX"/>
        </a:p>
      </dgm:t>
    </dgm:pt>
    <dgm:pt modelId="{180B3B93-A3EB-4678-A566-46EAEE0334B6}" type="sibTrans" cxnId="{559BB9AF-8D6B-4AB3-AC34-A79362DAD71B}">
      <dgm:prSet/>
      <dgm:spPr/>
      <dgm:t>
        <a:bodyPr/>
        <a:lstStyle/>
        <a:p>
          <a:endParaRPr lang="es-MX"/>
        </a:p>
      </dgm:t>
    </dgm:pt>
    <dgm:pt modelId="{D20C8A06-9495-4B9D-9DEB-168040F6571A}">
      <dgm:prSet custT="1"/>
      <dgm:spPr/>
      <dgm:t>
        <a:bodyPr/>
        <a:lstStyle/>
        <a:p>
          <a:pPr rtl="0"/>
          <a:r>
            <a:rPr lang="es-MX" sz="2000" b="1" i="0" u="none" dirty="0" smtClean="0"/>
            <a:t>F60.3   TRASTORNO DE LA PERSONALIDAD EMOCIONALMENTE INESTABLE </a:t>
          </a:r>
          <a:endParaRPr lang="es-ES" sz="2000" b="1" dirty="0">
            <a:latin typeface="Arial Narrow" pitchFamily="34" charset="0"/>
          </a:endParaRPr>
        </a:p>
      </dgm:t>
    </dgm:pt>
    <dgm:pt modelId="{3443CD4A-905E-40B5-8223-F2AF64AF24AA}" type="parTrans" cxnId="{0EDD2E49-34E5-4A9E-B8D1-970306AA06C7}">
      <dgm:prSet/>
      <dgm:spPr/>
      <dgm:t>
        <a:bodyPr/>
        <a:lstStyle/>
        <a:p>
          <a:endParaRPr lang="es-MX"/>
        </a:p>
      </dgm:t>
    </dgm:pt>
    <dgm:pt modelId="{475C20FD-B04E-4CE8-9EA1-E6F1D95BD492}" type="sibTrans" cxnId="{0EDD2E49-34E5-4A9E-B8D1-970306AA06C7}">
      <dgm:prSet/>
      <dgm:spPr/>
      <dgm:t>
        <a:bodyPr/>
        <a:lstStyle/>
        <a:p>
          <a:endParaRPr lang="es-MX"/>
        </a:p>
      </dgm:t>
    </dgm:pt>
    <dgm:pt modelId="{9424821C-3B5F-4C07-BDD0-211E6383954B}">
      <dgm:prSet custT="1"/>
      <dgm:spPr/>
      <dgm:t>
        <a:bodyPr/>
        <a:lstStyle/>
        <a:p>
          <a:pPr rtl="0"/>
          <a:r>
            <a:rPr lang="es-MX" sz="2000" b="1" i="0" u="none" dirty="0" smtClean="0"/>
            <a:t>F90.0   PERTURBACION DE LA ACTIVIDAD Y DE LA ATENCION</a:t>
          </a:r>
          <a:endParaRPr lang="es-ES" sz="2000" b="1" dirty="0">
            <a:latin typeface="Arial Narrow" pitchFamily="34" charset="0"/>
          </a:endParaRPr>
        </a:p>
      </dgm:t>
    </dgm:pt>
    <dgm:pt modelId="{007B1F5F-289E-4724-B83F-CEED3FDAFDA9}" type="parTrans" cxnId="{B228C75C-1403-4735-9A7E-C30B02D38ADE}">
      <dgm:prSet/>
      <dgm:spPr/>
      <dgm:t>
        <a:bodyPr/>
        <a:lstStyle/>
        <a:p>
          <a:endParaRPr lang="es-MX"/>
        </a:p>
      </dgm:t>
    </dgm:pt>
    <dgm:pt modelId="{ED001649-DD1A-4D20-9509-7048693A2D91}" type="sibTrans" cxnId="{B228C75C-1403-4735-9A7E-C30B02D38ADE}">
      <dgm:prSet/>
      <dgm:spPr/>
      <dgm:t>
        <a:bodyPr/>
        <a:lstStyle/>
        <a:p>
          <a:endParaRPr lang="es-MX"/>
        </a:p>
      </dgm:t>
    </dgm:pt>
    <dgm:pt modelId="{7720839F-DA03-4153-BDD4-B96F19CF28E2}">
      <dgm:prSet custT="1"/>
      <dgm:spPr/>
      <dgm:t>
        <a:bodyPr/>
        <a:lstStyle/>
        <a:p>
          <a:pPr rtl="0"/>
          <a:r>
            <a:rPr lang="es-MX" sz="2000" b="1" i="0" u="none" dirty="0" smtClean="0"/>
            <a:t>F31.7  TRASTORNO AFECTIVO BIPOLAR, ACTUALMENTE EN REMISION</a:t>
          </a:r>
          <a:endParaRPr lang="es-ES" sz="2000" b="1" dirty="0">
            <a:latin typeface="Arial Narrow" pitchFamily="34" charset="0"/>
          </a:endParaRPr>
        </a:p>
      </dgm:t>
    </dgm:pt>
    <dgm:pt modelId="{CCEFABB6-8403-4CA7-98AD-A44849C8A8EA}" type="parTrans" cxnId="{DAE3B6D7-4252-45D1-A59F-13508FCA0FE8}">
      <dgm:prSet/>
      <dgm:spPr/>
      <dgm:t>
        <a:bodyPr/>
        <a:lstStyle/>
        <a:p>
          <a:endParaRPr lang="es-MX"/>
        </a:p>
      </dgm:t>
    </dgm:pt>
    <dgm:pt modelId="{E3B3AAFF-22CC-4457-AB8E-648F0458F538}" type="sibTrans" cxnId="{DAE3B6D7-4252-45D1-A59F-13508FCA0FE8}">
      <dgm:prSet/>
      <dgm:spPr/>
      <dgm:t>
        <a:bodyPr/>
        <a:lstStyle/>
        <a:p>
          <a:endParaRPr lang="es-MX"/>
        </a:p>
      </dgm:t>
    </dgm:pt>
    <dgm:pt modelId="{19696436-7C33-4F6D-BAD0-2B0C6330BA3E}">
      <dgm:prSet custT="1"/>
      <dgm:spPr/>
      <dgm:t>
        <a:bodyPr/>
        <a:lstStyle/>
        <a:p>
          <a:pPr rtl="0"/>
          <a:r>
            <a:rPr lang="es-MX" sz="2000" b="1" i="0" u="none" dirty="0" smtClean="0"/>
            <a:t>G40.0   EPILEPSIA</a:t>
          </a:r>
          <a:endParaRPr lang="es-ES" sz="2000" b="1" dirty="0">
            <a:latin typeface="Arial Narrow" pitchFamily="34" charset="0"/>
          </a:endParaRPr>
        </a:p>
      </dgm:t>
    </dgm:pt>
    <dgm:pt modelId="{5D43727E-2725-49B2-B00E-1DA1DAF4954C}" type="parTrans" cxnId="{4F981D8F-A0D6-473D-9C85-BEBED954AB89}">
      <dgm:prSet/>
      <dgm:spPr/>
      <dgm:t>
        <a:bodyPr/>
        <a:lstStyle/>
        <a:p>
          <a:endParaRPr lang="es-MX"/>
        </a:p>
      </dgm:t>
    </dgm:pt>
    <dgm:pt modelId="{18695253-9699-4C5A-87B5-4E932F8F45D6}" type="sibTrans" cxnId="{4F981D8F-A0D6-473D-9C85-BEBED954AB89}">
      <dgm:prSet/>
      <dgm:spPr/>
      <dgm:t>
        <a:bodyPr/>
        <a:lstStyle/>
        <a:p>
          <a:endParaRPr lang="es-MX"/>
        </a:p>
      </dgm:t>
    </dgm:pt>
    <dgm:pt modelId="{980DCAE7-CFAA-470A-8ACC-D613591DED98}">
      <dgm:prSet custT="1"/>
      <dgm:spPr/>
      <dgm:t>
        <a:bodyPr/>
        <a:lstStyle/>
        <a:p>
          <a:pPr rtl="0"/>
          <a:r>
            <a:rPr lang="es-MX" sz="2000" b="1" i="0" u="none" smtClean="0"/>
            <a:t>F41.2   TRASTORNO MIXTO  DE ANSIEDAD Y DEPRESION</a:t>
          </a:r>
          <a:endParaRPr lang="es-ES" sz="2000" b="1" dirty="0">
            <a:latin typeface="Arial Narrow" pitchFamily="34" charset="0"/>
          </a:endParaRPr>
        </a:p>
      </dgm:t>
    </dgm:pt>
    <dgm:pt modelId="{CF868F4D-7015-4C6D-9B5F-6DD4AD9E2F1F}" type="sibTrans" cxnId="{3779CBC7-EDD8-43EC-86C7-6D72DD8B627F}">
      <dgm:prSet/>
      <dgm:spPr/>
      <dgm:t>
        <a:bodyPr/>
        <a:lstStyle/>
        <a:p>
          <a:endParaRPr lang="es-MX"/>
        </a:p>
      </dgm:t>
    </dgm:pt>
    <dgm:pt modelId="{ECC2B292-093A-4BF7-A6B5-9AA351381E7D}" type="parTrans" cxnId="{3779CBC7-EDD8-43EC-86C7-6D72DD8B627F}">
      <dgm:prSet/>
      <dgm:spPr/>
      <dgm:t>
        <a:bodyPr/>
        <a:lstStyle/>
        <a:p>
          <a:endParaRPr lang="es-MX"/>
        </a:p>
      </dgm:t>
    </dgm:pt>
    <dgm:pt modelId="{0EB6D130-5408-4AC5-8DDD-62DBAF214B1C}">
      <dgm:prSet custT="1"/>
      <dgm:spPr/>
      <dgm:t>
        <a:bodyPr/>
        <a:lstStyle/>
        <a:p>
          <a:pPr rtl="0"/>
          <a:r>
            <a:rPr lang="es-MX" sz="2000" b="1" i="0" u="none" smtClean="0"/>
            <a:t>F41.1   TRASTORNO DE ANSIEDAD GENERALIZADA </a:t>
          </a:r>
          <a:endParaRPr lang="es-ES" sz="2000" b="1" dirty="0">
            <a:latin typeface="Arial Narrow" pitchFamily="34" charset="0"/>
          </a:endParaRPr>
        </a:p>
      </dgm:t>
    </dgm:pt>
    <dgm:pt modelId="{F4AFA19C-E13A-49D2-87BD-E3B970050214}" type="sibTrans" cxnId="{8CDDF2D6-8DFF-499E-BCC4-1EC730C3DAAE}">
      <dgm:prSet/>
      <dgm:spPr/>
      <dgm:t>
        <a:bodyPr/>
        <a:lstStyle/>
        <a:p>
          <a:endParaRPr lang="es-MX"/>
        </a:p>
      </dgm:t>
    </dgm:pt>
    <dgm:pt modelId="{F5F05624-75E5-4729-816B-BA3E2F7F131B}" type="parTrans" cxnId="{8CDDF2D6-8DFF-499E-BCC4-1EC730C3DAAE}">
      <dgm:prSet/>
      <dgm:spPr/>
      <dgm:t>
        <a:bodyPr/>
        <a:lstStyle/>
        <a:p>
          <a:endParaRPr lang="es-MX"/>
        </a:p>
      </dgm:t>
    </dgm:pt>
    <dgm:pt modelId="{FC57278A-C998-464C-AABA-44154F62751A}">
      <dgm:prSet custT="1"/>
      <dgm:spPr/>
      <dgm:t>
        <a:bodyPr/>
        <a:lstStyle/>
        <a:p>
          <a:pPr rtl="0"/>
          <a:r>
            <a:rPr lang="es-MX" sz="2000" b="1" i="0" u="none" dirty="0" smtClean="0"/>
            <a:t>F33.1       EPISODIO DEPRESIVO RECURRENTE, EPISODIO MODERADO PRESENTE    </a:t>
          </a:r>
          <a:endParaRPr lang="es-ES" sz="2000" b="1" dirty="0">
            <a:latin typeface="Arial Narrow" pitchFamily="34" charset="0"/>
          </a:endParaRPr>
        </a:p>
      </dgm:t>
    </dgm:pt>
    <dgm:pt modelId="{8421E113-91AB-445C-9158-2084775D0829}" type="parTrans" cxnId="{96597977-71F0-4A82-9204-8970B01C5232}">
      <dgm:prSet/>
      <dgm:spPr/>
      <dgm:t>
        <a:bodyPr/>
        <a:lstStyle/>
        <a:p>
          <a:endParaRPr lang="es-MX"/>
        </a:p>
      </dgm:t>
    </dgm:pt>
    <dgm:pt modelId="{5D5B7090-2647-4E40-9B74-52874F03705E}" type="sibTrans" cxnId="{96597977-71F0-4A82-9204-8970B01C5232}">
      <dgm:prSet/>
      <dgm:spPr/>
      <dgm:t>
        <a:bodyPr/>
        <a:lstStyle/>
        <a:p>
          <a:endParaRPr lang="es-MX"/>
        </a:p>
      </dgm:t>
    </dgm:pt>
    <dgm:pt modelId="{223E0B83-65A8-4B78-AD08-CE8D5A2631F5}" type="pres">
      <dgm:prSet presAssocID="{63A83D28-5E87-4AC4-B7CA-FDE42FF0CD0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8F460B6-4152-46B5-9027-BFA2C99A9EF7}" type="pres">
      <dgm:prSet presAssocID="{A28F4514-3BD7-4599-AD96-0B11657B1274}" presName="comp" presStyleCnt="0"/>
      <dgm:spPr/>
      <dgm:t>
        <a:bodyPr/>
        <a:lstStyle/>
        <a:p>
          <a:endParaRPr lang="es-MX"/>
        </a:p>
      </dgm:t>
    </dgm:pt>
    <dgm:pt modelId="{7192A1A1-4940-4E23-9603-3239DA163C17}" type="pres">
      <dgm:prSet presAssocID="{A28F4514-3BD7-4599-AD96-0B11657B1274}" presName="box" presStyleLbl="node1" presStyleIdx="0" presStyleCnt="10" custScaleY="211617" custLinFactY="-100000" custLinFactNeighborX="932" custLinFactNeighborY="-111987"/>
      <dgm:spPr/>
      <dgm:t>
        <a:bodyPr/>
        <a:lstStyle/>
        <a:p>
          <a:endParaRPr lang="es-MX"/>
        </a:p>
      </dgm:t>
    </dgm:pt>
    <dgm:pt modelId="{D03F8FBB-183D-41E2-BDEE-A069D8B5EE18}" type="pres">
      <dgm:prSet presAssocID="{A28F4514-3BD7-4599-AD96-0B11657B1274}" presName="img" presStyleLbl="fgImgPlace1" presStyleIdx="0" presStyleCnt="10" custScaleX="14170" custScaleY="60579"/>
      <dgm:spPr/>
      <dgm:t>
        <a:bodyPr/>
        <a:lstStyle/>
        <a:p>
          <a:endParaRPr lang="es-MX"/>
        </a:p>
      </dgm:t>
    </dgm:pt>
    <dgm:pt modelId="{AE21CD21-28C5-4BED-84AD-5A50E5F45A80}" type="pres">
      <dgm:prSet presAssocID="{A28F4514-3BD7-4599-AD96-0B11657B1274}" presName="text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21C2ACA-B511-42A1-97B0-EEF9AE43059B}" type="pres">
      <dgm:prSet presAssocID="{705169CD-4D12-4019-B855-524BE2680133}" presName="spacer" presStyleCnt="0"/>
      <dgm:spPr/>
      <dgm:t>
        <a:bodyPr/>
        <a:lstStyle/>
        <a:p>
          <a:endParaRPr lang="es-MX"/>
        </a:p>
      </dgm:t>
    </dgm:pt>
    <dgm:pt modelId="{1DCAC98F-B3A7-4F92-81DF-599C9DEBA46E}" type="pres">
      <dgm:prSet presAssocID="{B5DF622E-26D1-4A22-8702-621728C3CC67}" presName="comp" presStyleCnt="0"/>
      <dgm:spPr/>
      <dgm:t>
        <a:bodyPr/>
        <a:lstStyle/>
        <a:p>
          <a:endParaRPr lang="es-MX"/>
        </a:p>
      </dgm:t>
    </dgm:pt>
    <dgm:pt modelId="{882FD2F0-F93E-4129-849A-787F6F4A6F36}" type="pres">
      <dgm:prSet presAssocID="{B5DF622E-26D1-4A22-8702-621728C3CC67}" presName="box" presStyleLbl="node1" presStyleIdx="1" presStyleCnt="10" custScaleY="290054"/>
      <dgm:spPr/>
      <dgm:t>
        <a:bodyPr/>
        <a:lstStyle/>
        <a:p>
          <a:endParaRPr lang="es-MX"/>
        </a:p>
      </dgm:t>
    </dgm:pt>
    <dgm:pt modelId="{577E799B-F5B5-4969-B0A2-92D7C072DBE3}" type="pres">
      <dgm:prSet presAssocID="{B5DF622E-26D1-4A22-8702-621728C3CC67}" presName="img" presStyleLbl="fgImgPlace1" presStyleIdx="1" presStyleCnt="10" custFlipVert="1" custScaleX="14170" custScaleY="92631"/>
      <dgm:spPr/>
      <dgm:t>
        <a:bodyPr/>
        <a:lstStyle/>
        <a:p>
          <a:endParaRPr lang="es-MX"/>
        </a:p>
      </dgm:t>
    </dgm:pt>
    <dgm:pt modelId="{59DAC960-E5D5-4D66-99B9-E52AA23D5274}" type="pres">
      <dgm:prSet presAssocID="{B5DF622E-26D1-4A22-8702-621728C3CC67}" presName="text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DA79F5C-E3A4-4F4A-A5AE-AAA63620DFE5}" type="pres">
      <dgm:prSet presAssocID="{C52B70EB-6A6C-4949-8513-A90B37AF8DEA}" presName="spacer" presStyleCnt="0"/>
      <dgm:spPr/>
      <dgm:t>
        <a:bodyPr/>
        <a:lstStyle/>
        <a:p>
          <a:endParaRPr lang="es-MX"/>
        </a:p>
      </dgm:t>
    </dgm:pt>
    <dgm:pt modelId="{FA45F444-8B27-4218-9AEB-483439E16ACF}" type="pres">
      <dgm:prSet presAssocID="{05311772-2723-421E-A6AB-CC07503A0129}" presName="comp" presStyleCnt="0"/>
      <dgm:spPr/>
      <dgm:t>
        <a:bodyPr/>
        <a:lstStyle/>
        <a:p>
          <a:endParaRPr lang="es-MX"/>
        </a:p>
      </dgm:t>
    </dgm:pt>
    <dgm:pt modelId="{A40E9CA1-4D57-4DCB-99D1-02CF33B9F9DD}" type="pres">
      <dgm:prSet presAssocID="{05311772-2723-421E-A6AB-CC07503A0129}" presName="box" presStyleLbl="node1" presStyleIdx="2" presStyleCnt="10" custScaleY="241951"/>
      <dgm:spPr/>
      <dgm:t>
        <a:bodyPr/>
        <a:lstStyle/>
        <a:p>
          <a:endParaRPr lang="es-MX"/>
        </a:p>
      </dgm:t>
    </dgm:pt>
    <dgm:pt modelId="{68E69291-507F-4E2A-AEEA-B568586D0A1D}" type="pres">
      <dgm:prSet presAssocID="{05311772-2723-421E-A6AB-CC07503A0129}" presName="img" presStyleLbl="fgImgPlace1" presStyleIdx="2" presStyleCnt="10" custScaleX="14170" custScaleY="86301"/>
      <dgm:spPr/>
      <dgm:t>
        <a:bodyPr/>
        <a:lstStyle/>
        <a:p>
          <a:endParaRPr lang="es-MX"/>
        </a:p>
      </dgm:t>
    </dgm:pt>
    <dgm:pt modelId="{2C1D891A-9BE9-444F-BDC2-CDE78A632FBE}" type="pres">
      <dgm:prSet presAssocID="{05311772-2723-421E-A6AB-CC07503A0129}" presName="text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0000EE5-FD30-49E8-91EC-947FE3B93091}" type="pres">
      <dgm:prSet presAssocID="{180B3B93-A3EB-4678-A566-46EAEE0334B6}" presName="spacer" presStyleCnt="0"/>
      <dgm:spPr/>
      <dgm:t>
        <a:bodyPr/>
        <a:lstStyle/>
        <a:p>
          <a:endParaRPr lang="es-MX"/>
        </a:p>
      </dgm:t>
    </dgm:pt>
    <dgm:pt modelId="{716C0F16-FB7D-45AF-B087-A0AF0E5E46C5}" type="pres">
      <dgm:prSet presAssocID="{D20C8A06-9495-4B9D-9DEB-168040F6571A}" presName="comp" presStyleCnt="0"/>
      <dgm:spPr/>
      <dgm:t>
        <a:bodyPr/>
        <a:lstStyle/>
        <a:p>
          <a:endParaRPr lang="es-MX"/>
        </a:p>
      </dgm:t>
    </dgm:pt>
    <dgm:pt modelId="{E4439F9D-8184-4698-834A-49A6F527AF0B}" type="pres">
      <dgm:prSet presAssocID="{D20C8A06-9495-4B9D-9DEB-168040F6571A}" presName="box" presStyleLbl="node1" presStyleIdx="3" presStyleCnt="10" custScaleY="327172"/>
      <dgm:spPr/>
      <dgm:t>
        <a:bodyPr/>
        <a:lstStyle/>
        <a:p>
          <a:endParaRPr lang="es-MX"/>
        </a:p>
      </dgm:t>
    </dgm:pt>
    <dgm:pt modelId="{2FB0B364-4672-4940-AD9E-B90A77421AA3}" type="pres">
      <dgm:prSet presAssocID="{D20C8A06-9495-4B9D-9DEB-168040F6571A}" presName="img" presStyleLbl="fgImgPlace1" presStyleIdx="3" presStyleCnt="10" custScaleX="14170" custScaleY="79972"/>
      <dgm:spPr/>
      <dgm:t>
        <a:bodyPr/>
        <a:lstStyle/>
        <a:p>
          <a:endParaRPr lang="es-MX"/>
        </a:p>
      </dgm:t>
    </dgm:pt>
    <dgm:pt modelId="{0CAF8C39-32DC-4E77-982C-9B3CCD842AD1}" type="pres">
      <dgm:prSet presAssocID="{D20C8A06-9495-4B9D-9DEB-168040F6571A}" presName="text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CBA8097-2111-4716-AD50-B92F0E1739F8}" type="pres">
      <dgm:prSet presAssocID="{475C20FD-B04E-4CE8-9EA1-E6F1D95BD492}" presName="spacer" presStyleCnt="0"/>
      <dgm:spPr/>
      <dgm:t>
        <a:bodyPr/>
        <a:lstStyle/>
        <a:p>
          <a:endParaRPr lang="es-MX"/>
        </a:p>
      </dgm:t>
    </dgm:pt>
    <dgm:pt modelId="{6A535B60-592E-428C-8741-3CF711D4925F}" type="pres">
      <dgm:prSet presAssocID="{980DCAE7-CFAA-470A-8ACC-D613591DED98}" presName="comp" presStyleCnt="0"/>
      <dgm:spPr/>
      <dgm:t>
        <a:bodyPr/>
        <a:lstStyle/>
        <a:p>
          <a:endParaRPr lang="es-MX"/>
        </a:p>
      </dgm:t>
    </dgm:pt>
    <dgm:pt modelId="{42470E4E-5301-4ED7-9B67-FC0503EE1AB7}" type="pres">
      <dgm:prSet presAssocID="{980DCAE7-CFAA-470A-8ACC-D613591DED98}" presName="box" presStyleLbl="node1" presStyleIdx="4" presStyleCnt="10" custScaleY="201093"/>
      <dgm:spPr/>
      <dgm:t>
        <a:bodyPr/>
        <a:lstStyle/>
        <a:p>
          <a:endParaRPr lang="es-MX"/>
        </a:p>
      </dgm:t>
    </dgm:pt>
    <dgm:pt modelId="{3928E269-D4CD-4431-937F-FC14D897CED1}" type="pres">
      <dgm:prSet presAssocID="{980DCAE7-CFAA-470A-8ACC-D613591DED98}" presName="img" presStyleLbl="fgImgPlace1" presStyleIdx="4" presStyleCnt="10" custScaleX="14170" custScaleY="73643"/>
      <dgm:spPr/>
      <dgm:t>
        <a:bodyPr/>
        <a:lstStyle/>
        <a:p>
          <a:endParaRPr lang="es-MX"/>
        </a:p>
      </dgm:t>
    </dgm:pt>
    <dgm:pt modelId="{5746F6CD-F0B3-4DBE-BF67-A275DB797E69}" type="pres">
      <dgm:prSet presAssocID="{980DCAE7-CFAA-470A-8ACC-D613591DED98}" presName="text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5E93841-9592-41B9-86DE-321FFBEB9652}" type="pres">
      <dgm:prSet presAssocID="{CF868F4D-7015-4C6D-9B5F-6DD4AD9E2F1F}" presName="spacer" presStyleCnt="0"/>
      <dgm:spPr/>
      <dgm:t>
        <a:bodyPr/>
        <a:lstStyle/>
        <a:p>
          <a:endParaRPr lang="es-MX"/>
        </a:p>
      </dgm:t>
    </dgm:pt>
    <dgm:pt modelId="{7D978B81-E27D-4C28-AEFE-F269434465FD}" type="pres">
      <dgm:prSet presAssocID="{9424821C-3B5F-4C07-BDD0-211E6383954B}" presName="comp" presStyleCnt="0"/>
      <dgm:spPr/>
      <dgm:t>
        <a:bodyPr/>
        <a:lstStyle/>
        <a:p>
          <a:endParaRPr lang="es-MX"/>
        </a:p>
      </dgm:t>
    </dgm:pt>
    <dgm:pt modelId="{BC4F0824-5FEB-45E3-9811-AEF621FF07B3}" type="pres">
      <dgm:prSet presAssocID="{9424821C-3B5F-4C07-BDD0-211E6383954B}" presName="box" presStyleLbl="node1" presStyleIdx="5" presStyleCnt="10" custScaleY="224254"/>
      <dgm:spPr/>
      <dgm:t>
        <a:bodyPr/>
        <a:lstStyle/>
        <a:p>
          <a:endParaRPr lang="es-MX"/>
        </a:p>
      </dgm:t>
    </dgm:pt>
    <dgm:pt modelId="{17B79E64-671A-497B-AB27-C6A18DC1FB2C}" type="pres">
      <dgm:prSet presAssocID="{9424821C-3B5F-4C07-BDD0-211E6383954B}" presName="img" presStyleLbl="fgImgPlace1" presStyleIdx="5" presStyleCnt="10" custScaleX="14170" custScaleY="67314"/>
      <dgm:spPr/>
      <dgm:t>
        <a:bodyPr/>
        <a:lstStyle/>
        <a:p>
          <a:endParaRPr lang="es-MX"/>
        </a:p>
      </dgm:t>
    </dgm:pt>
    <dgm:pt modelId="{7D35315D-806D-4CA0-9C86-DB2B63EBDB53}" type="pres">
      <dgm:prSet presAssocID="{9424821C-3B5F-4C07-BDD0-211E6383954B}" presName="text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2B1D176-2793-4882-B32B-35170BBED4A1}" type="pres">
      <dgm:prSet presAssocID="{ED001649-DD1A-4D20-9509-7048693A2D91}" presName="spacer" presStyleCnt="0"/>
      <dgm:spPr/>
      <dgm:t>
        <a:bodyPr/>
        <a:lstStyle/>
        <a:p>
          <a:endParaRPr lang="es-MX"/>
        </a:p>
      </dgm:t>
    </dgm:pt>
    <dgm:pt modelId="{52AE1D1B-0986-4DC5-8C14-990D01FC5B65}" type="pres">
      <dgm:prSet presAssocID="{7720839F-DA03-4153-BDD4-B96F19CF28E2}" presName="comp" presStyleCnt="0"/>
      <dgm:spPr/>
      <dgm:t>
        <a:bodyPr/>
        <a:lstStyle/>
        <a:p>
          <a:endParaRPr lang="es-MX"/>
        </a:p>
      </dgm:t>
    </dgm:pt>
    <dgm:pt modelId="{10BBFB06-B37D-4514-B8E0-C9A8DE1D6164}" type="pres">
      <dgm:prSet presAssocID="{7720839F-DA03-4153-BDD4-B96F19CF28E2}" presName="box" presStyleLbl="node1" presStyleIdx="6" presStyleCnt="10" custScaleY="346485"/>
      <dgm:spPr/>
      <dgm:t>
        <a:bodyPr/>
        <a:lstStyle/>
        <a:p>
          <a:endParaRPr lang="es-MX"/>
        </a:p>
      </dgm:t>
    </dgm:pt>
    <dgm:pt modelId="{4AE1F704-1230-4528-B3F1-09582824AC76}" type="pres">
      <dgm:prSet presAssocID="{7720839F-DA03-4153-BDD4-B96F19CF28E2}" presName="img" presStyleLbl="fgImgPlace1" presStyleIdx="6" presStyleCnt="10" custScaleX="14170" custScaleY="92542"/>
      <dgm:spPr/>
      <dgm:t>
        <a:bodyPr/>
        <a:lstStyle/>
        <a:p>
          <a:endParaRPr lang="es-MX"/>
        </a:p>
      </dgm:t>
    </dgm:pt>
    <dgm:pt modelId="{D8E8F39B-9AE4-4CD3-A372-E2999340C9E2}" type="pres">
      <dgm:prSet presAssocID="{7720839F-DA03-4153-BDD4-B96F19CF28E2}" presName="text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7C0B4C7-E004-4DB2-8693-D973E22F1A6C}" type="pres">
      <dgm:prSet presAssocID="{E3B3AAFF-22CC-4457-AB8E-648F0458F538}" presName="spacer" presStyleCnt="0"/>
      <dgm:spPr/>
      <dgm:t>
        <a:bodyPr/>
        <a:lstStyle/>
        <a:p>
          <a:endParaRPr lang="es-MX"/>
        </a:p>
      </dgm:t>
    </dgm:pt>
    <dgm:pt modelId="{0346D70B-FC6D-42EC-8BED-67555E46F16D}" type="pres">
      <dgm:prSet presAssocID="{0EB6D130-5408-4AC5-8DDD-62DBAF214B1C}" presName="comp" presStyleCnt="0"/>
      <dgm:spPr/>
      <dgm:t>
        <a:bodyPr/>
        <a:lstStyle/>
        <a:p>
          <a:endParaRPr lang="es-MX"/>
        </a:p>
      </dgm:t>
    </dgm:pt>
    <dgm:pt modelId="{3F34C260-F79E-4456-AB6B-A37FE9F25758}" type="pres">
      <dgm:prSet presAssocID="{0EB6D130-5408-4AC5-8DDD-62DBAF214B1C}" presName="box" presStyleLbl="node1" presStyleIdx="7" presStyleCnt="10" custScaleY="323148"/>
      <dgm:spPr/>
      <dgm:t>
        <a:bodyPr/>
        <a:lstStyle/>
        <a:p>
          <a:endParaRPr lang="es-MX"/>
        </a:p>
      </dgm:t>
    </dgm:pt>
    <dgm:pt modelId="{D7356D5C-6A75-427C-B446-9609850B5B47}" type="pres">
      <dgm:prSet presAssocID="{0EB6D130-5408-4AC5-8DDD-62DBAF214B1C}" presName="img" presStyleLbl="fgImgPlace1" presStyleIdx="7" presStyleCnt="10" custScaleX="14170" custScaleY="54655"/>
      <dgm:spPr/>
      <dgm:t>
        <a:bodyPr/>
        <a:lstStyle/>
        <a:p>
          <a:endParaRPr lang="es-MX"/>
        </a:p>
      </dgm:t>
    </dgm:pt>
    <dgm:pt modelId="{B9BCB2FC-B9A0-41A0-B8B2-A2F62209B66A}" type="pres">
      <dgm:prSet presAssocID="{0EB6D130-5408-4AC5-8DDD-62DBAF214B1C}" presName="text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CE46746-12CC-4E1C-BF9F-CCA94BD0A339}" type="pres">
      <dgm:prSet presAssocID="{F4AFA19C-E13A-49D2-87BD-E3B970050214}" presName="spacer" presStyleCnt="0"/>
      <dgm:spPr/>
      <dgm:t>
        <a:bodyPr/>
        <a:lstStyle/>
        <a:p>
          <a:endParaRPr lang="es-MX"/>
        </a:p>
      </dgm:t>
    </dgm:pt>
    <dgm:pt modelId="{0FEFE79E-D7A6-4E87-923D-0DA549748183}" type="pres">
      <dgm:prSet presAssocID="{19696436-7C33-4F6D-BAD0-2B0C6330BA3E}" presName="comp" presStyleCnt="0"/>
      <dgm:spPr/>
      <dgm:t>
        <a:bodyPr/>
        <a:lstStyle/>
        <a:p>
          <a:endParaRPr lang="es-MX"/>
        </a:p>
      </dgm:t>
    </dgm:pt>
    <dgm:pt modelId="{F3CDE5E6-14B9-4DDC-9872-AD79297917CC}" type="pres">
      <dgm:prSet presAssocID="{19696436-7C33-4F6D-BAD0-2B0C6330BA3E}" presName="box" presStyleLbl="node1" presStyleIdx="8" presStyleCnt="10" custScaleY="202733" custLinFactNeighborX="925" custLinFactNeighborY="7920"/>
      <dgm:spPr/>
      <dgm:t>
        <a:bodyPr/>
        <a:lstStyle/>
        <a:p>
          <a:endParaRPr lang="es-MX"/>
        </a:p>
      </dgm:t>
    </dgm:pt>
    <dgm:pt modelId="{26C57011-C8BD-4FD2-B29D-34DC30B9FE8D}" type="pres">
      <dgm:prSet presAssocID="{19696436-7C33-4F6D-BAD0-2B0C6330BA3E}" presName="img" presStyleLbl="fgImgPlace1" presStyleIdx="8" presStyleCnt="10" custScaleX="14170" custScaleY="86707"/>
      <dgm:spPr/>
      <dgm:t>
        <a:bodyPr/>
        <a:lstStyle/>
        <a:p>
          <a:endParaRPr lang="es-MX"/>
        </a:p>
      </dgm:t>
    </dgm:pt>
    <dgm:pt modelId="{C56CA83F-96B6-4A9F-AA9B-567D3E897F04}" type="pres">
      <dgm:prSet presAssocID="{19696436-7C33-4F6D-BAD0-2B0C6330BA3E}" presName="text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91E7EE2-F326-446F-A4A2-E4D487DCA5AB}" type="pres">
      <dgm:prSet presAssocID="{18695253-9699-4C5A-87B5-4E932F8F45D6}" presName="spacer" presStyleCnt="0"/>
      <dgm:spPr/>
      <dgm:t>
        <a:bodyPr/>
        <a:lstStyle/>
        <a:p>
          <a:endParaRPr lang="es-MX"/>
        </a:p>
      </dgm:t>
    </dgm:pt>
    <dgm:pt modelId="{2C783B00-34A5-4E6E-8160-7E26E3565E9B}" type="pres">
      <dgm:prSet presAssocID="{FC57278A-C998-464C-AABA-44154F62751A}" presName="comp" presStyleCnt="0"/>
      <dgm:spPr/>
      <dgm:t>
        <a:bodyPr/>
        <a:lstStyle/>
        <a:p>
          <a:endParaRPr lang="es-MX"/>
        </a:p>
      </dgm:t>
    </dgm:pt>
    <dgm:pt modelId="{4373DDE0-5BC9-4FD6-A340-6C884B6E80CE}" type="pres">
      <dgm:prSet presAssocID="{FC57278A-C998-464C-AABA-44154F62751A}" presName="box" presStyleLbl="node1" presStyleIdx="9" presStyleCnt="10" custScaleY="261208" custLinFactNeighborX="925" custLinFactNeighborY="7920"/>
      <dgm:spPr/>
      <dgm:t>
        <a:bodyPr/>
        <a:lstStyle/>
        <a:p>
          <a:endParaRPr lang="es-MX"/>
        </a:p>
      </dgm:t>
    </dgm:pt>
    <dgm:pt modelId="{A804A6FB-223B-408B-AA5E-25418554EFA1}" type="pres">
      <dgm:prSet presAssocID="{FC57278A-C998-464C-AABA-44154F62751A}" presName="img" presStyleLbl="fgImgPlace1" presStyleIdx="9" presStyleCnt="10" custScaleX="23022" custScaleY="86373"/>
      <dgm:spPr/>
      <dgm:t>
        <a:bodyPr/>
        <a:lstStyle/>
        <a:p>
          <a:endParaRPr lang="es-MX"/>
        </a:p>
      </dgm:t>
    </dgm:pt>
    <dgm:pt modelId="{93114FCB-72CB-4CDD-BAD5-122E85C3C308}" type="pres">
      <dgm:prSet presAssocID="{FC57278A-C998-464C-AABA-44154F62751A}" presName="text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AE3B6D7-4252-45D1-A59F-13508FCA0FE8}" srcId="{63A83D28-5E87-4AC4-B7CA-FDE42FF0CD08}" destId="{7720839F-DA03-4153-BDD4-B96F19CF28E2}" srcOrd="6" destOrd="0" parTransId="{CCEFABB6-8403-4CA7-98AD-A44849C8A8EA}" sibTransId="{E3B3AAFF-22CC-4457-AB8E-648F0458F538}"/>
    <dgm:cxn modelId="{67D1ABEE-C79D-4A68-B602-0C4969E02670}" type="presOf" srcId="{D20C8A06-9495-4B9D-9DEB-168040F6571A}" destId="{E4439F9D-8184-4698-834A-49A6F527AF0B}" srcOrd="0" destOrd="0" presId="urn:microsoft.com/office/officeart/2005/8/layout/vList4#1"/>
    <dgm:cxn modelId="{A222CC06-BE51-43AC-80A2-A7D1F74EC165}" type="presOf" srcId="{05311772-2723-421E-A6AB-CC07503A0129}" destId="{A40E9CA1-4D57-4DCB-99D1-02CF33B9F9DD}" srcOrd="0" destOrd="0" presId="urn:microsoft.com/office/officeart/2005/8/layout/vList4#1"/>
    <dgm:cxn modelId="{273D2840-71AE-4245-B22F-37CC8392DD6A}" type="presOf" srcId="{7720839F-DA03-4153-BDD4-B96F19CF28E2}" destId="{10BBFB06-B37D-4514-B8E0-C9A8DE1D6164}" srcOrd="0" destOrd="0" presId="urn:microsoft.com/office/officeart/2005/8/layout/vList4#1"/>
    <dgm:cxn modelId="{398858C5-7640-4B27-961C-09A149A99A93}" type="presOf" srcId="{FC57278A-C998-464C-AABA-44154F62751A}" destId="{4373DDE0-5BC9-4FD6-A340-6C884B6E80CE}" srcOrd="0" destOrd="0" presId="urn:microsoft.com/office/officeart/2005/8/layout/vList4#1"/>
    <dgm:cxn modelId="{B858D055-A7AE-4DE8-A724-3101D97796D1}" srcId="{63A83D28-5E87-4AC4-B7CA-FDE42FF0CD08}" destId="{B5DF622E-26D1-4A22-8702-621728C3CC67}" srcOrd="1" destOrd="0" parTransId="{E33F0984-9407-4E92-A28A-907AED1F4B68}" sibTransId="{C52B70EB-6A6C-4949-8513-A90B37AF8DEA}"/>
    <dgm:cxn modelId="{0656382C-25DF-4AE1-BDBD-1B34544F4B46}" srcId="{63A83D28-5E87-4AC4-B7CA-FDE42FF0CD08}" destId="{A28F4514-3BD7-4599-AD96-0B11657B1274}" srcOrd="0" destOrd="0" parTransId="{D096AE3B-70C4-4913-972B-DD7B87900544}" sibTransId="{705169CD-4D12-4019-B855-524BE2680133}"/>
    <dgm:cxn modelId="{E89152C8-A340-4015-A934-05392A59628F}" type="presOf" srcId="{9424821C-3B5F-4C07-BDD0-211E6383954B}" destId="{BC4F0824-5FEB-45E3-9811-AEF621FF07B3}" srcOrd="0" destOrd="0" presId="urn:microsoft.com/office/officeart/2005/8/layout/vList4#1"/>
    <dgm:cxn modelId="{0AF03C6C-E529-4BC2-8D8A-78EB85506710}" type="presOf" srcId="{B5DF622E-26D1-4A22-8702-621728C3CC67}" destId="{882FD2F0-F93E-4129-849A-787F6F4A6F36}" srcOrd="0" destOrd="0" presId="urn:microsoft.com/office/officeart/2005/8/layout/vList4#1"/>
    <dgm:cxn modelId="{71864811-A6BF-4315-AFB9-BC15E879E2E5}" type="presOf" srcId="{B5DF622E-26D1-4A22-8702-621728C3CC67}" destId="{59DAC960-E5D5-4D66-99B9-E52AA23D5274}" srcOrd="1" destOrd="0" presId="urn:microsoft.com/office/officeart/2005/8/layout/vList4#1"/>
    <dgm:cxn modelId="{EE998B44-2C36-4DBF-8235-B768950E7E52}" type="presOf" srcId="{FC57278A-C998-464C-AABA-44154F62751A}" destId="{93114FCB-72CB-4CDD-BAD5-122E85C3C308}" srcOrd="1" destOrd="0" presId="urn:microsoft.com/office/officeart/2005/8/layout/vList4#1"/>
    <dgm:cxn modelId="{3779CBC7-EDD8-43EC-86C7-6D72DD8B627F}" srcId="{63A83D28-5E87-4AC4-B7CA-FDE42FF0CD08}" destId="{980DCAE7-CFAA-470A-8ACC-D613591DED98}" srcOrd="4" destOrd="0" parTransId="{ECC2B292-093A-4BF7-A6B5-9AA351381E7D}" sibTransId="{CF868F4D-7015-4C6D-9B5F-6DD4AD9E2F1F}"/>
    <dgm:cxn modelId="{BA6FA134-1817-4646-9516-0CCCD368BD27}" type="presOf" srcId="{A28F4514-3BD7-4599-AD96-0B11657B1274}" destId="{AE21CD21-28C5-4BED-84AD-5A50E5F45A80}" srcOrd="1" destOrd="0" presId="urn:microsoft.com/office/officeart/2005/8/layout/vList4#1"/>
    <dgm:cxn modelId="{9D47D6F5-5C36-4827-BB5B-16F3B5AC6F85}" type="presOf" srcId="{19696436-7C33-4F6D-BAD0-2B0C6330BA3E}" destId="{F3CDE5E6-14B9-4DDC-9872-AD79297917CC}" srcOrd="0" destOrd="0" presId="urn:microsoft.com/office/officeart/2005/8/layout/vList4#1"/>
    <dgm:cxn modelId="{64429A8D-C8C0-494E-BDD5-98DA1550698E}" type="presOf" srcId="{7720839F-DA03-4153-BDD4-B96F19CF28E2}" destId="{D8E8F39B-9AE4-4CD3-A372-E2999340C9E2}" srcOrd="1" destOrd="0" presId="urn:microsoft.com/office/officeart/2005/8/layout/vList4#1"/>
    <dgm:cxn modelId="{8CDDF2D6-8DFF-499E-BCC4-1EC730C3DAAE}" srcId="{63A83D28-5E87-4AC4-B7CA-FDE42FF0CD08}" destId="{0EB6D130-5408-4AC5-8DDD-62DBAF214B1C}" srcOrd="7" destOrd="0" parTransId="{F5F05624-75E5-4729-816B-BA3E2F7F131B}" sibTransId="{F4AFA19C-E13A-49D2-87BD-E3B970050214}"/>
    <dgm:cxn modelId="{D6B12E5C-E472-4892-A51D-8C5687590D93}" type="presOf" srcId="{9424821C-3B5F-4C07-BDD0-211E6383954B}" destId="{7D35315D-806D-4CA0-9C86-DB2B63EBDB53}" srcOrd="1" destOrd="0" presId="urn:microsoft.com/office/officeart/2005/8/layout/vList4#1"/>
    <dgm:cxn modelId="{B228C75C-1403-4735-9A7E-C30B02D38ADE}" srcId="{63A83D28-5E87-4AC4-B7CA-FDE42FF0CD08}" destId="{9424821C-3B5F-4C07-BDD0-211E6383954B}" srcOrd="5" destOrd="0" parTransId="{007B1F5F-289E-4724-B83F-CEED3FDAFDA9}" sibTransId="{ED001649-DD1A-4D20-9509-7048693A2D91}"/>
    <dgm:cxn modelId="{55582774-FFDB-4CD9-ACA8-61EAD7CA3DE7}" type="presOf" srcId="{05311772-2723-421E-A6AB-CC07503A0129}" destId="{2C1D891A-9BE9-444F-BDC2-CDE78A632FBE}" srcOrd="1" destOrd="0" presId="urn:microsoft.com/office/officeart/2005/8/layout/vList4#1"/>
    <dgm:cxn modelId="{559BB9AF-8D6B-4AB3-AC34-A79362DAD71B}" srcId="{63A83D28-5E87-4AC4-B7CA-FDE42FF0CD08}" destId="{05311772-2723-421E-A6AB-CC07503A0129}" srcOrd="2" destOrd="0" parTransId="{8E1C3151-3E51-4F53-BC1A-4A7F03E6982F}" sibTransId="{180B3B93-A3EB-4678-A566-46EAEE0334B6}"/>
    <dgm:cxn modelId="{53CE7C50-332A-44D6-ABB6-9E3C0B0363FF}" type="presOf" srcId="{980DCAE7-CFAA-470A-8ACC-D613591DED98}" destId="{42470E4E-5301-4ED7-9B67-FC0503EE1AB7}" srcOrd="0" destOrd="0" presId="urn:microsoft.com/office/officeart/2005/8/layout/vList4#1"/>
    <dgm:cxn modelId="{4F981D8F-A0D6-473D-9C85-BEBED954AB89}" srcId="{63A83D28-5E87-4AC4-B7CA-FDE42FF0CD08}" destId="{19696436-7C33-4F6D-BAD0-2B0C6330BA3E}" srcOrd="8" destOrd="0" parTransId="{5D43727E-2725-49B2-B00E-1DA1DAF4954C}" sibTransId="{18695253-9699-4C5A-87B5-4E932F8F45D6}"/>
    <dgm:cxn modelId="{D2AB58D6-360E-4401-AD4E-B7CE2E867C06}" type="presOf" srcId="{63A83D28-5E87-4AC4-B7CA-FDE42FF0CD08}" destId="{223E0B83-65A8-4B78-AD08-CE8D5A2631F5}" srcOrd="0" destOrd="0" presId="urn:microsoft.com/office/officeart/2005/8/layout/vList4#1"/>
    <dgm:cxn modelId="{E6ACB461-75C1-4E50-9660-5DF634C66164}" type="presOf" srcId="{0EB6D130-5408-4AC5-8DDD-62DBAF214B1C}" destId="{B9BCB2FC-B9A0-41A0-B8B2-A2F62209B66A}" srcOrd="1" destOrd="0" presId="urn:microsoft.com/office/officeart/2005/8/layout/vList4#1"/>
    <dgm:cxn modelId="{FCAC16DA-D8FA-4FB8-87B0-D7738B18C656}" type="presOf" srcId="{A28F4514-3BD7-4599-AD96-0B11657B1274}" destId="{7192A1A1-4940-4E23-9603-3239DA163C17}" srcOrd="0" destOrd="0" presId="urn:microsoft.com/office/officeart/2005/8/layout/vList4#1"/>
    <dgm:cxn modelId="{A3CA409E-D8AF-4B5B-9199-4338A931E465}" type="presOf" srcId="{D20C8A06-9495-4B9D-9DEB-168040F6571A}" destId="{0CAF8C39-32DC-4E77-982C-9B3CCD842AD1}" srcOrd="1" destOrd="0" presId="urn:microsoft.com/office/officeart/2005/8/layout/vList4#1"/>
    <dgm:cxn modelId="{53F2E1AA-3493-4FFE-9449-0797DC050A0D}" type="presOf" srcId="{0EB6D130-5408-4AC5-8DDD-62DBAF214B1C}" destId="{3F34C260-F79E-4456-AB6B-A37FE9F25758}" srcOrd="0" destOrd="0" presId="urn:microsoft.com/office/officeart/2005/8/layout/vList4#1"/>
    <dgm:cxn modelId="{54A367EB-86E2-4B6A-8C3F-DF825FC8453F}" type="presOf" srcId="{980DCAE7-CFAA-470A-8ACC-D613591DED98}" destId="{5746F6CD-F0B3-4DBE-BF67-A275DB797E69}" srcOrd="1" destOrd="0" presId="urn:microsoft.com/office/officeart/2005/8/layout/vList4#1"/>
    <dgm:cxn modelId="{D23ABFFA-5E27-4F48-9DD9-511CC89FA453}" type="presOf" srcId="{19696436-7C33-4F6D-BAD0-2B0C6330BA3E}" destId="{C56CA83F-96B6-4A9F-AA9B-567D3E897F04}" srcOrd="1" destOrd="0" presId="urn:microsoft.com/office/officeart/2005/8/layout/vList4#1"/>
    <dgm:cxn modelId="{0EDD2E49-34E5-4A9E-B8D1-970306AA06C7}" srcId="{63A83D28-5E87-4AC4-B7CA-FDE42FF0CD08}" destId="{D20C8A06-9495-4B9D-9DEB-168040F6571A}" srcOrd="3" destOrd="0" parTransId="{3443CD4A-905E-40B5-8223-F2AF64AF24AA}" sibTransId="{475C20FD-B04E-4CE8-9EA1-E6F1D95BD492}"/>
    <dgm:cxn modelId="{96597977-71F0-4A82-9204-8970B01C5232}" srcId="{63A83D28-5E87-4AC4-B7CA-FDE42FF0CD08}" destId="{FC57278A-C998-464C-AABA-44154F62751A}" srcOrd="9" destOrd="0" parTransId="{8421E113-91AB-445C-9158-2084775D0829}" sibTransId="{5D5B7090-2647-4E40-9B74-52874F03705E}"/>
    <dgm:cxn modelId="{229F4FD7-E6A9-4EEC-A308-07954E31AEBA}" type="presParOf" srcId="{223E0B83-65A8-4B78-AD08-CE8D5A2631F5}" destId="{48F460B6-4152-46B5-9027-BFA2C99A9EF7}" srcOrd="0" destOrd="0" presId="urn:microsoft.com/office/officeart/2005/8/layout/vList4#1"/>
    <dgm:cxn modelId="{80707C0B-36BC-495A-91AE-68F4888833BE}" type="presParOf" srcId="{48F460B6-4152-46B5-9027-BFA2C99A9EF7}" destId="{7192A1A1-4940-4E23-9603-3239DA163C17}" srcOrd="0" destOrd="0" presId="urn:microsoft.com/office/officeart/2005/8/layout/vList4#1"/>
    <dgm:cxn modelId="{AAEF9B53-9552-484C-AA66-90A969B055F0}" type="presParOf" srcId="{48F460B6-4152-46B5-9027-BFA2C99A9EF7}" destId="{D03F8FBB-183D-41E2-BDEE-A069D8B5EE18}" srcOrd="1" destOrd="0" presId="urn:microsoft.com/office/officeart/2005/8/layout/vList4#1"/>
    <dgm:cxn modelId="{3C9652E5-D44F-4CA3-9878-39A714F954BF}" type="presParOf" srcId="{48F460B6-4152-46B5-9027-BFA2C99A9EF7}" destId="{AE21CD21-28C5-4BED-84AD-5A50E5F45A80}" srcOrd="2" destOrd="0" presId="urn:microsoft.com/office/officeart/2005/8/layout/vList4#1"/>
    <dgm:cxn modelId="{E8A899AE-73BD-4625-A793-5C7B2D1BB70A}" type="presParOf" srcId="{223E0B83-65A8-4B78-AD08-CE8D5A2631F5}" destId="{821C2ACA-B511-42A1-97B0-EEF9AE43059B}" srcOrd="1" destOrd="0" presId="urn:microsoft.com/office/officeart/2005/8/layout/vList4#1"/>
    <dgm:cxn modelId="{FDB4A007-51F8-45DE-B859-EA0054F3E650}" type="presParOf" srcId="{223E0B83-65A8-4B78-AD08-CE8D5A2631F5}" destId="{1DCAC98F-B3A7-4F92-81DF-599C9DEBA46E}" srcOrd="2" destOrd="0" presId="urn:microsoft.com/office/officeart/2005/8/layout/vList4#1"/>
    <dgm:cxn modelId="{EE6028DC-6A53-46F3-B1ED-F8DDEB0048EE}" type="presParOf" srcId="{1DCAC98F-B3A7-4F92-81DF-599C9DEBA46E}" destId="{882FD2F0-F93E-4129-849A-787F6F4A6F36}" srcOrd="0" destOrd="0" presId="urn:microsoft.com/office/officeart/2005/8/layout/vList4#1"/>
    <dgm:cxn modelId="{0A93ED5A-3CE6-483E-9889-0CE31E4712F0}" type="presParOf" srcId="{1DCAC98F-B3A7-4F92-81DF-599C9DEBA46E}" destId="{577E799B-F5B5-4969-B0A2-92D7C072DBE3}" srcOrd="1" destOrd="0" presId="urn:microsoft.com/office/officeart/2005/8/layout/vList4#1"/>
    <dgm:cxn modelId="{B14A07D1-ECD0-4111-ADF0-C4361648B96B}" type="presParOf" srcId="{1DCAC98F-B3A7-4F92-81DF-599C9DEBA46E}" destId="{59DAC960-E5D5-4D66-99B9-E52AA23D5274}" srcOrd="2" destOrd="0" presId="urn:microsoft.com/office/officeart/2005/8/layout/vList4#1"/>
    <dgm:cxn modelId="{51D31B54-4E5C-4BAD-AF08-A77113B257F2}" type="presParOf" srcId="{223E0B83-65A8-4B78-AD08-CE8D5A2631F5}" destId="{4DA79F5C-E3A4-4F4A-A5AE-AAA63620DFE5}" srcOrd="3" destOrd="0" presId="urn:microsoft.com/office/officeart/2005/8/layout/vList4#1"/>
    <dgm:cxn modelId="{761FC2E3-ACDA-4ECA-A7BD-937E041FBF46}" type="presParOf" srcId="{223E0B83-65A8-4B78-AD08-CE8D5A2631F5}" destId="{FA45F444-8B27-4218-9AEB-483439E16ACF}" srcOrd="4" destOrd="0" presId="urn:microsoft.com/office/officeart/2005/8/layout/vList4#1"/>
    <dgm:cxn modelId="{72198A02-6CBB-4C7E-BE63-10D40DAC6671}" type="presParOf" srcId="{FA45F444-8B27-4218-9AEB-483439E16ACF}" destId="{A40E9CA1-4D57-4DCB-99D1-02CF33B9F9DD}" srcOrd="0" destOrd="0" presId="urn:microsoft.com/office/officeart/2005/8/layout/vList4#1"/>
    <dgm:cxn modelId="{380E5F0A-8837-496B-9B84-C0368AF53C71}" type="presParOf" srcId="{FA45F444-8B27-4218-9AEB-483439E16ACF}" destId="{68E69291-507F-4E2A-AEEA-B568586D0A1D}" srcOrd="1" destOrd="0" presId="urn:microsoft.com/office/officeart/2005/8/layout/vList4#1"/>
    <dgm:cxn modelId="{00CE4707-4E4A-47D7-A9CC-4D12DBEAF627}" type="presParOf" srcId="{FA45F444-8B27-4218-9AEB-483439E16ACF}" destId="{2C1D891A-9BE9-444F-BDC2-CDE78A632FBE}" srcOrd="2" destOrd="0" presId="urn:microsoft.com/office/officeart/2005/8/layout/vList4#1"/>
    <dgm:cxn modelId="{76C05A9C-CC58-4CD7-A09D-46DD14E0000A}" type="presParOf" srcId="{223E0B83-65A8-4B78-AD08-CE8D5A2631F5}" destId="{90000EE5-FD30-49E8-91EC-947FE3B93091}" srcOrd="5" destOrd="0" presId="urn:microsoft.com/office/officeart/2005/8/layout/vList4#1"/>
    <dgm:cxn modelId="{03B3F538-7B1F-41CF-BEAF-5297F1DF3E25}" type="presParOf" srcId="{223E0B83-65A8-4B78-AD08-CE8D5A2631F5}" destId="{716C0F16-FB7D-45AF-B087-A0AF0E5E46C5}" srcOrd="6" destOrd="0" presId="urn:microsoft.com/office/officeart/2005/8/layout/vList4#1"/>
    <dgm:cxn modelId="{F2D0BBE8-6561-4563-834D-42C0173BC204}" type="presParOf" srcId="{716C0F16-FB7D-45AF-B087-A0AF0E5E46C5}" destId="{E4439F9D-8184-4698-834A-49A6F527AF0B}" srcOrd="0" destOrd="0" presId="urn:microsoft.com/office/officeart/2005/8/layout/vList4#1"/>
    <dgm:cxn modelId="{234148E6-774C-4C85-8180-31F421488026}" type="presParOf" srcId="{716C0F16-FB7D-45AF-B087-A0AF0E5E46C5}" destId="{2FB0B364-4672-4940-AD9E-B90A77421AA3}" srcOrd="1" destOrd="0" presId="urn:microsoft.com/office/officeart/2005/8/layout/vList4#1"/>
    <dgm:cxn modelId="{5BD9FADA-6474-420D-A8DC-636CE0811DC7}" type="presParOf" srcId="{716C0F16-FB7D-45AF-B087-A0AF0E5E46C5}" destId="{0CAF8C39-32DC-4E77-982C-9B3CCD842AD1}" srcOrd="2" destOrd="0" presId="urn:microsoft.com/office/officeart/2005/8/layout/vList4#1"/>
    <dgm:cxn modelId="{B221FC1D-C19C-45B5-BBE8-94C554C19D54}" type="presParOf" srcId="{223E0B83-65A8-4B78-AD08-CE8D5A2631F5}" destId="{5CBA8097-2111-4716-AD50-B92F0E1739F8}" srcOrd="7" destOrd="0" presId="urn:microsoft.com/office/officeart/2005/8/layout/vList4#1"/>
    <dgm:cxn modelId="{585D831E-677B-4BBE-969F-169DB645947B}" type="presParOf" srcId="{223E0B83-65A8-4B78-AD08-CE8D5A2631F5}" destId="{6A535B60-592E-428C-8741-3CF711D4925F}" srcOrd="8" destOrd="0" presId="urn:microsoft.com/office/officeart/2005/8/layout/vList4#1"/>
    <dgm:cxn modelId="{386CCD76-EDFF-436F-9EAD-DF5AD1A9AEF2}" type="presParOf" srcId="{6A535B60-592E-428C-8741-3CF711D4925F}" destId="{42470E4E-5301-4ED7-9B67-FC0503EE1AB7}" srcOrd="0" destOrd="0" presId="urn:microsoft.com/office/officeart/2005/8/layout/vList4#1"/>
    <dgm:cxn modelId="{A226E944-99DB-4DF9-BB3B-E21B858888B4}" type="presParOf" srcId="{6A535B60-592E-428C-8741-3CF711D4925F}" destId="{3928E269-D4CD-4431-937F-FC14D897CED1}" srcOrd="1" destOrd="0" presId="urn:microsoft.com/office/officeart/2005/8/layout/vList4#1"/>
    <dgm:cxn modelId="{6E3580CC-BDB0-4181-A1CF-1D2E20FCF629}" type="presParOf" srcId="{6A535B60-592E-428C-8741-3CF711D4925F}" destId="{5746F6CD-F0B3-4DBE-BF67-A275DB797E69}" srcOrd="2" destOrd="0" presId="urn:microsoft.com/office/officeart/2005/8/layout/vList4#1"/>
    <dgm:cxn modelId="{6F1031EE-2255-4730-BC8E-D870D954F9D9}" type="presParOf" srcId="{223E0B83-65A8-4B78-AD08-CE8D5A2631F5}" destId="{85E93841-9592-41B9-86DE-321FFBEB9652}" srcOrd="9" destOrd="0" presId="urn:microsoft.com/office/officeart/2005/8/layout/vList4#1"/>
    <dgm:cxn modelId="{B27D5BD1-0EA2-4F12-9C61-ED0580BB1220}" type="presParOf" srcId="{223E0B83-65A8-4B78-AD08-CE8D5A2631F5}" destId="{7D978B81-E27D-4C28-AEFE-F269434465FD}" srcOrd="10" destOrd="0" presId="urn:microsoft.com/office/officeart/2005/8/layout/vList4#1"/>
    <dgm:cxn modelId="{B66277D7-3FCD-437F-9684-90018AB728F9}" type="presParOf" srcId="{7D978B81-E27D-4C28-AEFE-F269434465FD}" destId="{BC4F0824-5FEB-45E3-9811-AEF621FF07B3}" srcOrd="0" destOrd="0" presId="urn:microsoft.com/office/officeart/2005/8/layout/vList4#1"/>
    <dgm:cxn modelId="{494C9972-6C12-43A2-95CE-AF567C358F5A}" type="presParOf" srcId="{7D978B81-E27D-4C28-AEFE-F269434465FD}" destId="{17B79E64-671A-497B-AB27-C6A18DC1FB2C}" srcOrd="1" destOrd="0" presId="urn:microsoft.com/office/officeart/2005/8/layout/vList4#1"/>
    <dgm:cxn modelId="{88D56E4E-980E-489C-9B08-3811ADAF56A0}" type="presParOf" srcId="{7D978B81-E27D-4C28-AEFE-F269434465FD}" destId="{7D35315D-806D-4CA0-9C86-DB2B63EBDB53}" srcOrd="2" destOrd="0" presId="urn:microsoft.com/office/officeart/2005/8/layout/vList4#1"/>
    <dgm:cxn modelId="{41FE6022-5F86-45E9-831C-1554640A9353}" type="presParOf" srcId="{223E0B83-65A8-4B78-AD08-CE8D5A2631F5}" destId="{02B1D176-2793-4882-B32B-35170BBED4A1}" srcOrd="11" destOrd="0" presId="urn:microsoft.com/office/officeart/2005/8/layout/vList4#1"/>
    <dgm:cxn modelId="{CBCFD580-8808-4E20-821C-1A5FC90FFC2E}" type="presParOf" srcId="{223E0B83-65A8-4B78-AD08-CE8D5A2631F5}" destId="{52AE1D1B-0986-4DC5-8C14-990D01FC5B65}" srcOrd="12" destOrd="0" presId="urn:microsoft.com/office/officeart/2005/8/layout/vList4#1"/>
    <dgm:cxn modelId="{17FA51B1-B198-4AF2-8C44-58CDA4B8ABC2}" type="presParOf" srcId="{52AE1D1B-0986-4DC5-8C14-990D01FC5B65}" destId="{10BBFB06-B37D-4514-B8E0-C9A8DE1D6164}" srcOrd="0" destOrd="0" presId="urn:microsoft.com/office/officeart/2005/8/layout/vList4#1"/>
    <dgm:cxn modelId="{1661D21E-5D2E-4624-90B4-9928E5A281A5}" type="presParOf" srcId="{52AE1D1B-0986-4DC5-8C14-990D01FC5B65}" destId="{4AE1F704-1230-4528-B3F1-09582824AC76}" srcOrd="1" destOrd="0" presId="urn:microsoft.com/office/officeart/2005/8/layout/vList4#1"/>
    <dgm:cxn modelId="{F9A96201-C570-4BFF-9A82-5F461C2CAF26}" type="presParOf" srcId="{52AE1D1B-0986-4DC5-8C14-990D01FC5B65}" destId="{D8E8F39B-9AE4-4CD3-A372-E2999340C9E2}" srcOrd="2" destOrd="0" presId="urn:microsoft.com/office/officeart/2005/8/layout/vList4#1"/>
    <dgm:cxn modelId="{5CEA280F-4800-47E0-A84C-D34418A14114}" type="presParOf" srcId="{223E0B83-65A8-4B78-AD08-CE8D5A2631F5}" destId="{B7C0B4C7-E004-4DB2-8693-D973E22F1A6C}" srcOrd="13" destOrd="0" presId="urn:microsoft.com/office/officeart/2005/8/layout/vList4#1"/>
    <dgm:cxn modelId="{89B64186-F7C0-4E30-BD93-9E0D4B0D66EF}" type="presParOf" srcId="{223E0B83-65A8-4B78-AD08-CE8D5A2631F5}" destId="{0346D70B-FC6D-42EC-8BED-67555E46F16D}" srcOrd="14" destOrd="0" presId="urn:microsoft.com/office/officeart/2005/8/layout/vList4#1"/>
    <dgm:cxn modelId="{75C0E2ED-5B2A-46EB-8C2A-3B74CB19573E}" type="presParOf" srcId="{0346D70B-FC6D-42EC-8BED-67555E46F16D}" destId="{3F34C260-F79E-4456-AB6B-A37FE9F25758}" srcOrd="0" destOrd="0" presId="urn:microsoft.com/office/officeart/2005/8/layout/vList4#1"/>
    <dgm:cxn modelId="{8A38585D-8F04-4062-BB1B-C955E4D893CE}" type="presParOf" srcId="{0346D70B-FC6D-42EC-8BED-67555E46F16D}" destId="{D7356D5C-6A75-427C-B446-9609850B5B47}" srcOrd="1" destOrd="0" presId="urn:microsoft.com/office/officeart/2005/8/layout/vList4#1"/>
    <dgm:cxn modelId="{9F8248D2-304C-4142-9453-0CCD9918D34B}" type="presParOf" srcId="{0346D70B-FC6D-42EC-8BED-67555E46F16D}" destId="{B9BCB2FC-B9A0-41A0-B8B2-A2F62209B66A}" srcOrd="2" destOrd="0" presId="urn:microsoft.com/office/officeart/2005/8/layout/vList4#1"/>
    <dgm:cxn modelId="{7A208783-3BA0-496F-B5B3-E8EA06674794}" type="presParOf" srcId="{223E0B83-65A8-4B78-AD08-CE8D5A2631F5}" destId="{BCE46746-12CC-4E1C-BF9F-CCA94BD0A339}" srcOrd="15" destOrd="0" presId="urn:microsoft.com/office/officeart/2005/8/layout/vList4#1"/>
    <dgm:cxn modelId="{F63D4AEC-F627-4E4D-91FA-AEFB67C200A5}" type="presParOf" srcId="{223E0B83-65A8-4B78-AD08-CE8D5A2631F5}" destId="{0FEFE79E-D7A6-4E87-923D-0DA549748183}" srcOrd="16" destOrd="0" presId="urn:microsoft.com/office/officeart/2005/8/layout/vList4#1"/>
    <dgm:cxn modelId="{E63B5D15-D5D2-465D-A230-A17400DA1B34}" type="presParOf" srcId="{0FEFE79E-D7A6-4E87-923D-0DA549748183}" destId="{F3CDE5E6-14B9-4DDC-9872-AD79297917CC}" srcOrd="0" destOrd="0" presId="urn:microsoft.com/office/officeart/2005/8/layout/vList4#1"/>
    <dgm:cxn modelId="{DC5B4FD5-C237-4F1A-BFEF-8648F8E44CF6}" type="presParOf" srcId="{0FEFE79E-D7A6-4E87-923D-0DA549748183}" destId="{26C57011-C8BD-4FD2-B29D-34DC30B9FE8D}" srcOrd="1" destOrd="0" presId="urn:microsoft.com/office/officeart/2005/8/layout/vList4#1"/>
    <dgm:cxn modelId="{8DE512DB-4065-4AD1-AA7D-2C66A03EC687}" type="presParOf" srcId="{0FEFE79E-D7A6-4E87-923D-0DA549748183}" destId="{C56CA83F-96B6-4A9F-AA9B-567D3E897F04}" srcOrd="2" destOrd="0" presId="urn:microsoft.com/office/officeart/2005/8/layout/vList4#1"/>
    <dgm:cxn modelId="{CABE5C60-E551-4BB3-8DCE-5B85FB080CD8}" type="presParOf" srcId="{223E0B83-65A8-4B78-AD08-CE8D5A2631F5}" destId="{A91E7EE2-F326-446F-A4A2-E4D487DCA5AB}" srcOrd="17" destOrd="0" presId="urn:microsoft.com/office/officeart/2005/8/layout/vList4#1"/>
    <dgm:cxn modelId="{7630C70B-1420-4534-93A7-E786BB09B779}" type="presParOf" srcId="{223E0B83-65A8-4B78-AD08-CE8D5A2631F5}" destId="{2C783B00-34A5-4E6E-8160-7E26E3565E9B}" srcOrd="18" destOrd="0" presId="urn:microsoft.com/office/officeart/2005/8/layout/vList4#1"/>
    <dgm:cxn modelId="{8D35CEF0-AB7E-400E-A9F5-B8B2C065D7AD}" type="presParOf" srcId="{2C783B00-34A5-4E6E-8160-7E26E3565E9B}" destId="{4373DDE0-5BC9-4FD6-A340-6C884B6E80CE}" srcOrd="0" destOrd="0" presId="urn:microsoft.com/office/officeart/2005/8/layout/vList4#1"/>
    <dgm:cxn modelId="{97046843-7561-4033-BA5C-5C59180FD359}" type="presParOf" srcId="{2C783B00-34A5-4E6E-8160-7E26E3565E9B}" destId="{A804A6FB-223B-408B-AA5E-25418554EFA1}" srcOrd="1" destOrd="0" presId="urn:microsoft.com/office/officeart/2005/8/layout/vList4#1"/>
    <dgm:cxn modelId="{A8B8C42B-7B8A-4065-9613-461B5C2CB593}" type="presParOf" srcId="{2C783B00-34A5-4E6E-8160-7E26E3565E9B}" destId="{93114FCB-72CB-4CDD-BAD5-122E85C3C308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6CA48F-D8E0-4B1A-B696-1CA986D2B938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EAAB7B35-B058-4324-A870-3567F2F6C199}">
      <dgm:prSet phldrT="[Texto]" custT="1"/>
      <dgm:spPr/>
      <dgm:t>
        <a:bodyPr/>
        <a:lstStyle/>
        <a:p>
          <a:r>
            <a:rPr lang="es-MX" sz="36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SERVICIOS QUE OFRECE</a:t>
          </a:r>
          <a:endParaRPr lang="es-MX" sz="3600" b="1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214BB5-94BF-4002-9FF7-BFFADB0B94B9}" type="parTrans" cxnId="{46D95EA7-CDA6-46E9-8945-0AAF95A2A91C}">
      <dgm:prSet/>
      <dgm:spPr/>
      <dgm:t>
        <a:bodyPr/>
        <a:lstStyle/>
        <a:p>
          <a:endParaRPr lang="es-MX"/>
        </a:p>
      </dgm:t>
    </dgm:pt>
    <dgm:pt modelId="{46CD8638-43FB-4800-9710-26BC6CA5C01A}" type="sibTrans" cxnId="{46D95EA7-CDA6-46E9-8945-0AAF95A2A91C}">
      <dgm:prSet/>
      <dgm:spPr/>
      <dgm:t>
        <a:bodyPr/>
        <a:lstStyle/>
        <a:p>
          <a:endParaRPr lang="es-MX"/>
        </a:p>
      </dgm:t>
    </dgm:pt>
    <dgm:pt modelId="{198A364E-9D60-455B-A62D-827E9E8EE702}">
      <dgm:prSet phldrT="[Texto]" custT="1"/>
      <dgm:spPr/>
      <dgm:t>
        <a:bodyPr/>
        <a:lstStyle/>
        <a:p>
          <a:r>
            <a:rPr lang="es-MX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CONSULTA EXTERNA</a:t>
          </a:r>
          <a:endParaRPr lang="es-MX" sz="2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505E4F-AFA0-4F78-822D-D7C3BCA34205}" type="parTrans" cxnId="{96CD2565-BCCC-449A-B75B-F445B9B48AD5}">
      <dgm:prSet/>
      <dgm:spPr/>
      <dgm:t>
        <a:bodyPr/>
        <a:lstStyle/>
        <a:p>
          <a:endParaRPr lang="es-MX" dirty="0"/>
        </a:p>
      </dgm:t>
    </dgm:pt>
    <dgm:pt modelId="{A72F39B6-2575-486F-A945-669276B1A628}" type="sibTrans" cxnId="{96CD2565-BCCC-449A-B75B-F445B9B48AD5}">
      <dgm:prSet/>
      <dgm:spPr/>
      <dgm:t>
        <a:bodyPr/>
        <a:lstStyle/>
        <a:p>
          <a:endParaRPr lang="es-MX"/>
        </a:p>
      </dgm:t>
    </dgm:pt>
    <dgm:pt modelId="{6FB427E0-A438-49F3-879D-CEF8970DAB81}">
      <dgm:prSet phldrT="[Texto]" custT="1"/>
      <dgm:spPr/>
      <dgm:t>
        <a:bodyPr/>
        <a:lstStyle/>
        <a:p>
          <a:r>
            <a:rPr lang="es-MX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URGENCIAS </a:t>
          </a:r>
          <a:endParaRPr lang="es-MX" sz="2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10E4CD-1C8E-4991-B829-52EE1795153C}" type="parTrans" cxnId="{EB56962B-56BF-48A4-A932-29C6A35224D4}">
      <dgm:prSet/>
      <dgm:spPr/>
      <dgm:t>
        <a:bodyPr/>
        <a:lstStyle/>
        <a:p>
          <a:endParaRPr lang="es-MX" dirty="0"/>
        </a:p>
      </dgm:t>
    </dgm:pt>
    <dgm:pt modelId="{ED8485C9-EFFB-4F5F-9E77-68D767281FCE}" type="sibTrans" cxnId="{EB56962B-56BF-48A4-A932-29C6A35224D4}">
      <dgm:prSet/>
      <dgm:spPr/>
      <dgm:t>
        <a:bodyPr/>
        <a:lstStyle/>
        <a:p>
          <a:endParaRPr lang="es-MX"/>
        </a:p>
      </dgm:t>
    </dgm:pt>
    <dgm:pt modelId="{497CFBBE-ADA6-469C-9D4B-BDECA80664B0}">
      <dgm:prSet phldrT="[Texto]" custT="1"/>
      <dgm:spPr/>
      <dgm:t>
        <a:bodyPr/>
        <a:lstStyle/>
        <a:p>
          <a:r>
            <a:rPr lang="es-MX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HOSPITALIZACION</a:t>
          </a:r>
          <a:endParaRPr lang="es-MX" sz="20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FA4BEE-6DF1-4BB0-9362-7DC66E1CFC6E}" type="parTrans" cxnId="{BDC77FCE-2208-4A78-B3B9-9DA8D128DF85}">
      <dgm:prSet/>
      <dgm:spPr/>
      <dgm:t>
        <a:bodyPr/>
        <a:lstStyle/>
        <a:p>
          <a:endParaRPr lang="es-MX" dirty="0"/>
        </a:p>
      </dgm:t>
    </dgm:pt>
    <dgm:pt modelId="{4123E9D9-9D06-4D44-B3A1-FABDDC135F9E}" type="sibTrans" cxnId="{BDC77FCE-2208-4A78-B3B9-9DA8D128DF85}">
      <dgm:prSet/>
      <dgm:spPr/>
      <dgm:t>
        <a:bodyPr/>
        <a:lstStyle/>
        <a:p>
          <a:endParaRPr lang="es-MX"/>
        </a:p>
      </dgm:t>
    </dgm:pt>
    <dgm:pt modelId="{E2C583E9-12D9-4F25-9E7A-EC53675F70D7}">
      <dgm:prSet custT="1"/>
      <dgm:spPr/>
      <dgm:t>
        <a:bodyPr/>
        <a:lstStyle/>
        <a:p>
          <a:pPr marL="0" indent="0" algn="l" eaLnBrk="1" fontAlgn="auto" hangingPunct="1">
            <a:lnSpc>
              <a:spcPct val="90000"/>
            </a:lnSpc>
            <a:spcBef>
              <a:spcPts val="580"/>
            </a:spcBef>
            <a:spcAft>
              <a:spcPts val="0"/>
            </a:spcAft>
            <a:buFont typeface="Wingdings 2"/>
            <a:buNone/>
            <a:defRPr/>
          </a:pPr>
          <a:r>
            <a:rPr lang="es-MX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</a:p>
        <a:p>
          <a:pPr marL="0" indent="0" algn="l" eaLnBrk="1" fontAlgn="auto" hangingPunct="1">
            <a:lnSpc>
              <a:spcPct val="90000"/>
            </a:lnSpc>
            <a:spcBef>
              <a:spcPts val="580"/>
            </a:spcBef>
            <a:spcAft>
              <a:spcPts val="0"/>
            </a:spcAft>
            <a:buFont typeface="Wingdings 2"/>
            <a:buNone/>
            <a:defRPr/>
          </a:pPr>
          <a:endParaRPr lang="es-MX" sz="16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indent="0" algn="l" eaLnBrk="1" fontAlgn="auto" hangingPunct="1">
            <a:lnSpc>
              <a:spcPct val="90000"/>
            </a:lnSpc>
            <a:spcBef>
              <a:spcPts val="580"/>
            </a:spcBef>
            <a:spcAft>
              <a:spcPts val="0"/>
            </a:spcAft>
            <a:buFont typeface="Wingdings 2"/>
            <a:buNone/>
            <a:defRPr/>
          </a:pPr>
          <a:r>
            <a:rPr lang="es-MX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s-MX" sz="15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PSIQUIATRIA</a:t>
          </a:r>
        </a:p>
        <a:p>
          <a:pPr marL="0" indent="0" algn="l" eaLnBrk="1" fontAlgn="auto" hangingPunct="1">
            <a:lnSpc>
              <a:spcPct val="90000"/>
            </a:lnSpc>
            <a:spcBef>
              <a:spcPts val="58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-PAIDOPSIQUIATRIA</a:t>
          </a:r>
        </a:p>
        <a:p>
          <a:pPr marL="0" indent="0" algn="l" eaLnBrk="1" fontAlgn="auto" hangingPunct="1">
            <a:lnSpc>
              <a:spcPct val="90000"/>
            </a:lnSpc>
            <a:spcBef>
              <a:spcPts val="58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-NEUROLOGIA</a:t>
          </a:r>
        </a:p>
        <a:p>
          <a:pPr marL="0" indent="0" algn="l" eaLnBrk="1" fontAlgn="auto" hangingPunct="1">
            <a:lnSpc>
              <a:spcPct val="90000"/>
            </a:lnSpc>
            <a:spcBef>
              <a:spcPts val="58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-PSICOTERAPIA</a:t>
          </a:r>
        </a:p>
        <a:p>
          <a:pPr marL="0" indent="0" algn="l" eaLnBrk="1" fontAlgn="auto" hangingPunct="1">
            <a:lnSpc>
              <a:spcPct val="90000"/>
            </a:lnSpc>
            <a:spcBef>
              <a:spcPts val="58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-TERAPIA DE PAREJA Y FAMILIA</a:t>
          </a:r>
        </a:p>
        <a:p>
          <a:pPr marL="0" indent="0" algn="l" eaLnBrk="1" fontAlgn="auto" hangingPunct="1">
            <a:lnSpc>
              <a:spcPct val="90000"/>
            </a:lnSpc>
            <a:spcBef>
              <a:spcPts val="58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-TELEMEDICINA</a:t>
          </a:r>
        </a:p>
        <a:p>
          <a:pPr marL="0" indent="0" algn="l" eaLnBrk="1" fontAlgn="auto" hangingPunct="1">
            <a:lnSpc>
              <a:spcPct val="90000"/>
            </a:lnSpc>
            <a:spcBef>
              <a:spcPts val="58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-CLINICA DE VIOLENCIA</a:t>
          </a:r>
        </a:p>
        <a:p>
          <a:pPr marL="0" indent="0" algn="l" eaLnBrk="1" fontAlgn="auto" hangingPunct="1">
            <a:lnSpc>
              <a:spcPct val="90000"/>
            </a:lnSpc>
            <a:spcBef>
              <a:spcPts val="58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-ODONTOLOGIA</a:t>
          </a:r>
        </a:p>
        <a:p>
          <a:pPr marL="0" indent="0" algn="l" eaLnBrk="1" fontAlgn="auto" hangingPunct="1">
            <a:lnSpc>
              <a:spcPct val="90000"/>
            </a:lnSpc>
            <a:spcBef>
              <a:spcPts val="58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-ELECTROENCEFALOGRAFIA</a:t>
          </a:r>
        </a:p>
        <a:p>
          <a:pPr marL="0" indent="0" algn="l" eaLnBrk="1" fontAlgn="auto" hangingPunct="1">
            <a:lnSpc>
              <a:spcPct val="90000"/>
            </a:lnSpc>
            <a:spcBef>
              <a:spcPts val="58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-LABORATORIO DE EXAMENES </a:t>
          </a:r>
          <a:r>
            <a:rPr lang="es-MX" sz="14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CLINICOS</a:t>
          </a:r>
        </a:p>
        <a:p>
          <a:pPr algn="l"/>
          <a:endParaRPr lang="es-MX" dirty="0">
            <a:latin typeface="Tahoma" pitchFamily="34" charset="0"/>
            <a:cs typeface="Tahoma" pitchFamily="34" charset="0"/>
          </a:endParaRPr>
        </a:p>
      </dgm:t>
    </dgm:pt>
    <dgm:pt modelId="{F6925B02-0FD0-495C-9EF1-979F222F174D}" type="parTrans" cxnId="{C9E42AB6-C120-449F-B003-4A415CEC94B9}">
      <dgm:prSet/>
      <dgm:spPr/>
      <dgm:t>
        <a:bodyPr/>
        <a:lstStyle/>
        <a:p>
          <a:endParaRPr lang="es-MX" dirty="0"/>
        </a:p>
      </dgm:t>
    </dgm:pt>
    <dgm:pt modelId="{B1F2C581-0C17-4C36-A166-ECEEF2B38D5B}" type="sibTrans" cxnId="{C9E42AB6-C120-449F-B003-4A415CEC94B9}">
      <dgm:prSet/>
      <dgm:spPr/>
      <dgm:t>
        <a:bodyPr/>
        <a:lstStyle/>
        <a:p>
          <a:endParaRPr lang="es-MX"/>
        </a:p>
      </dgm:t>
    </dgm:pt>
    <dgm:pt modelId="{65369319-05D2-455F-A4BC-88CD639E304A}">
      <dgm:prSet custT="1"/>
      <dgm:spPr/>
      <dgm:t>
        <a:bodyPr/>
        <a:lstStyle/>
        <a:p>
          <a:endParaRPr lang="es-MX" sz="1300" dirty="0" smtClean="0">
            <a:latin typeface="Tahoma" pitchFamily="34" charset="0"/>
            <a:cs typeface="Tahoma" pitchFamily="34" charset="0"/>
          </a:endParaRPr>
        </a:p>
        <a:p>
          <a:r>
            <a:rPr lang="es-MX" sz="1300" dirty="0" smtClean="0">
              <a:latin typeface="Tahoma" pitchFamily="34" charset="0"/>
              <a:cs typeface="Tahoma" pitchFamily="34" charset="0"/>
            </a:rPr>
            <a:t>-</a:t>
          </a:r>
          <a:r>
            <a:rPr lang="es-MX" sz="1400" b="1" dirty="0" smtClean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TERAPIA OCUPACIONAL</a:t>
          </a:r>
        </a:p>
        <a:p>
          <a:r>
            <a:rPr lang="es-MX" sz="1400" b="1" dirty="0" smtClean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-NUTRICION</a:t>
          </a:r>
        </a:p>
        <a:p>
          <a:endParaRPr lang="es-MX" sz="13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s-MX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461BC4-262C-45DD-A201-F03141406BD0}" type="parTrans" cxnId="{38C51E70-A5E9-490F-A7DF-C33146BA464F}">
      <dgm:prSet/>
      <dgm:spPr/>
      <dgm:t>
        <a:bodyPr/>
        <a:lstStyle/>
        <a:p>
          <a:endParaRPr lang="es-MX" dirty="0"/>
        </a:p>
      </dgm:t>
    </dgm:pt>
    <dgm:pt modelId="{85A1B0B8-D24A-4A85-8BE0-2134DF3CEE19}" type="sibTrans" cxnId="{38C51E70-A5E9-490F-A7DF-C33146BA464F}">
      <dgm:prSet/>
      <dgm:spPr/>
      <dgm:t>
        <a:bodyPr/>
        <a:lstStyle/>
        <a:p>
          <a:endParaRPr lang="es-MX"/>
        </a:p>
      </dgm:t>
    </dgm:pt>
    <dgm:pt modelId="{61D684F6-39F5-4C08-89D9-0BF7238DC59E}" type="pres">
      <dgm:prSet presAssocID="{7B6CA48F-D8E0-4B1A-B696-1CA986D2B93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494F41F4-60FE-483F-B591-47D5B0800E23}" type="pres">
      <dgm:prSet presAssocID="{EAAB7B35-B058-4324-A870-3567F2F6C199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B1E12FC7-A3F7-4B4B-9154-FE99CDB42CEB}" type="pres">
      <dgm:prSet presAssocID="{EAAB7B35-B058-4324-A870-3567F2F6C199}" presName="rootComposite1" presStyleCnt="0"/>
      <dgm:spPr/>
      <dgm:t>
        <a:bodyPr/>
        <a:lstStyle/>
        <a:p>
          <a:endParaRPr lang="es-MX"/>
        </a:p>
      </dgm:t>
    </dgm:pt>
    <dgm:pt modelId="{180C41D5-5731-4F04-80AD-8A1456E0A1BF}" type="pres">
      <dgm:prSet presAssocID="{EAAB7B35-B058-4324-A870-3567F2F6C199}" presName="rootText1" presStyleLbl="node0" presStyleIdx="0" presStyleCnt="1" custScaleX="162391" custLinFactNeighborX="12675" custLinFactNeighborY="-69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F07672D-3C03-4E07-9C8A-017FE19CBAB5}" type="pres">
      <dgm:prSet presAssocID="{EAAB7B35-B058-4324-A870-3567F2F6C199}" presName="rootConnector1" presStyleLbl="node1" presStyleIdx="0" presStyleCnt="0"/>
      <dgm:spPr/>
      <dgm:t>
        <a:bodyPr/>
        <a:lstStyle/>
        <a:p>
          <a:endParaRPr lang="es-MX"/>
        </a:p>
      </dgm:t>
    </dgm:pt>
    <dgm:pt modelId="{86CA2ABF-C181-4D2C-B48A-7D42BE705ABF}" type="pres">
      <dgm:prSet presAssocID="{EAAB7B35-B058-4324-A870-3567F2F6C199}" presName="hierChild2" presStyleCnt="0"/>
      <dgm:spPr/>
      <dgm:t>
        <a:bodyPr/>
        <a:lstStyle/>
        <a:p>
          <a:endParaRPr lang="es-MX"/>
        </a:p>
      </dgm:t>
    </dgm:pt>
    <dgm:pt modelId="{884C0280-AD59-4E56-A7ED-E423DFD40B67}" type="pres">
      <dgm:prSet presAssocID="{3C505E4F-AFA0-4F78-822D-D7C3BCA34205}" presName="Name37" presStyleLbl="parChTrans1D2" presStyleIdx="0" presStyleCnt="3"/>
      <dgm:spPr/>
      <dgm:t>
        <a:bodyPr/>
        <a:lstStyle/>
        <a:p>
          <a:endParaRPr lang="es-MX"/>
        </a:p>
      </dgm:t>
    </dgm:pt>
    <dgm:pt modelId="{23B9D0E4-8441-465B-8A5D-AE8C0B44638B}" type="pres">
      <dgm:prSet presAssocID="{198A364E-9D60-455B-A62D-827E9E8EE70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33388CFB-B7A7-4135-8094-98AB9B64077A}" type="pres">
      <dgm:prSet presAssocID="{198A364E-9D60-455B-A62D-827E9E8EE702}" presName="rootComposite" presStyleCnt="0"/>
      <dgm:spPr/>
      <dgm:t>
        <a:bodyPr/>
        <a:lstStyle/>
        <a:p>
          <a:endParaRPr lang="es-MX"/>
        </a:p>
      </dgm:t>
    </dgm:pt>
    <dgm:pt modelId="{0DE9832A-0F40-453B-9D1A-56E109D8173F}" type="pres">
      <dgm:prSet presAssocID="{198A364E-9D60-455B-A62D-827E9E8EE702}" presName="rootText" presStyleLbl="node2" presStyleIdx="0" presStyleCnt="3" custLinFactNeighborX="8048" custLinFactNeighborY="-69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D2516DF-3598-4304-8696-DC7769CCE5A3}" type="pres">
      <dgm:prSet presAssocID="{198A364E-9D60-455B-A62D-827E9E8EE702}" presName="rootConnector" presStyleLbl="node2" presStyleIdx="0" presStyleCnt="3"/>
      <dgm:spPr/>
      <dgm:t>
        <a:bodyPr/>
        <a:lstStyle/>
        <a:p>
          <a:endParaRPr lang="es-MX"/>
        </a:p>
      </dgm:t>
    </dgm:pt>
    <dgm:pt modelId="{07CFC70D-E212-43C9-B1C8-54C2A90D26C0}" type="pres">
      <dgm:prSet presAssocID="{198A364E-9D60-455B-A62D-827E9E8EE702}" presName="hierChild4" presStyleCnt="0"/>
      <dgm:spPr/>
      <dgm:t>
        <a:bodyPr/>
        <a:lstStyle/>
        <a:p>
          <a:endParaRPr lang="es-MX"/>
        </a:p>
      </dgm:t>
    </dgm:pt>
    <dgm:pt modelId="{E7C103AC-DB35-4EA0-9890-77D5A94C22A7}" type="pres">
      <dgm:prSet presAssocID="{F6925B02-0FD0-495C-9EF1-979F222F174D}" presName="Name37" presStyleLbl="parChTrans1D3" presStyleIdx="0" presStyleCnt="2"/>
      <dgm:spPr/>
      <dgm:t>
        <a:bodyPr/>
        <a:lstStyle/>
        <a:p>
          <a:endParaRPr lang="es-MX"/>
        </a:p>
      </dgm:t>
    </dgm:pt>
    <dgm:pt modelId="{DF46B302-A60A-4FC3-ACBA-D81FD2A3D455}" type="pres">
      <dgm:prSet presAssocID="{E2C583E9-12D9-4F25-9E7A-EC53675F70D7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58DE365C-748D-444C-A952-838EEF335C35}" type="pres">
      <dgm:prSet presAssocID="{E2C583E9-12D9-4F25-9E7A-EC53675F70D7}" presName="rootComposite" presStyleCnt="0"/>
      <dgm:spPr/>
      <dgm:t>
        <a:bodyPr/>
        <a:lstStyle/>
        <a:p>
          <a:endParaRPr lang="es-MX"/>
        </a:p>
      </dgm:t>
    </dgm:pt>
    <dgm:pt modelId="{C4B1950A-81DC-4145-97FC-0E03E2FD35FF}" type="pres">
      <dgm:prSet presAssocID="{E2C583E9-12D9-4F25-9E7A-EC53675F70D7}" presName="rootText" presStyleLbl="node3" presStyleIdx="0" presStyleCnt="2" custScaleX="181122" custScaleY="216786" custLinFactNeighborX="4756" custLinFactNeighborY="1599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4C43A51-F706-4AA1-9A52-16B0315472E3}" type="pres">
      <dgm:prSet presAssocID="{E2C583E9-12D9-4F25-9E7A-EC53675F70D7}" presName="rootConnector" presStyleLbl="node3" presStyleIdx="0" presStyleCnt="2"/>
      <dgm:spPr/>
      <dgm:t>
        <a:bodyPr/>
        <a:lstStyle/>
        <a:p>
          <a:endParaRPr lang="es-MX"/>
        </a:p>
      </dgm:t>
    </dgm:pt>
    <dgm:pt modelId="{29876D7C-3323-4A2E-A58C-765118AC4218}" type="pres">
      <dgm:prSet presAssocID="{E2C583E9-12D9-4F25-9E7A-EC53675F70D7}" presName="hierChild4" presStyleCnt="0"/>
      <dgm:spPr/>
      <dgm:t>
        <a:bodyPr/>
        <a:lstStyle/>
        <a:p>
          <a:endParaRPr lang="es-MX"/>
        </a:p>
      </dgm:t>
    </dgm:pt>
    <dgm:pt modelId="{CF7E143C-7AC0-483C-98F6-2BD5E3BEBFEF}" type="pres">
      <dgm:prSet presAssocID="{E2C583E9-12D9-4F25-9E7A-EC53675F70D7}" presName="hierChild5" presStyleCnt="0"/>
      <dgm:spPr/>
      <dgm:t>
        <a:bodyPr/>
        <a:lstStyle/>
        <a:p>
          <a:endParaRPr lang="es-MX"/>
        </a:p>
      </dgm:t>
    </dgm:pt>
    <dgm:pt modelId="{A9E214B9-272C-4AC7-B934-61A7D1BE2AFF}" type="pres">
      <dgm:prSet presAssocID="{198A364E-9D60-455B-A62D-827E9E8EE702}" presName="hierChild5" presStyleCnt="0"/>
      <dgm:spPr/>
      <dgm:t>
        <a:bodyPr/>
        <a:lstStyle/>
        <a:p>
          <a:endParaRPr lang="es-MX"/>
        </a:p>
      </dgm:t>
    </dgm:pt>
    <dgm:pt modelId="{85855525-9862-464F-9887-CFF6A974C74C}" type="pres">
      <dgm:prSet presAssocID="{8E10E4CD-1C8E-4991-B829-52EE1795153C}" presName="Name37" presStyleLbl="parChTrans1D2" presStyleIdx="1" presStyleCnt="3"/>
      <dgm:spPr/>
      <dgm:t>
        <a:bodyPr/>
        <a:lstStyle/>
        <a:p>
          <a:endParaRPr lang="es-MX"/>
        </a:p>
      </dgm:t>
    </dgm:pt>
    <dgm:pt modelId="{1482DF47-0BB3-4C55-AE80-A1868256F57C}" type="pres">
      <dgm:prSet presAssocID="{6FB427E0-A438-49F3-879D-CEF8970DAB8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62011888-3A1A-432A-8062-73A11A4FA780}" type="pres">
      <dgm:prSet presAssocID="{6FB427E0-A438-49F3-879D-CEF8970DAB81}" presName="rootComposite" presStyleCnt="0"/>
      <dgm:spPr/>
      <dgm:t>
        <a:bodyPr/>
        <a:lstStyle/>
        <a:p>
          <a:endParaRPr lang="es-MX"/>
        </a:p>
      </dgm:t>
    </dgm:pt>
    <dgm:pt modelId="{B46FCD87-83C8-40D0-9E46-8F5EF6608535}" type="pres">
      <dgm:prSet presAssocID="{6FB427E0-A438-49F3-879D-CEF8970DAB81}" presName="rootText" presStyleLbl="node2" presStyleIdx="1" presStyleCnt="3" custLinFactNeighborX="13185" custLinFactNeighborY="8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6D2E7DF-57FE-4457-BD75-EEBE85A5DDED}" type="pres">
      <dgm:prSet presAssocID="{6FB427E0-A438-49F3-879D-CEF8970DAB81}" presName="rootConnector" presStyleLbl="node2" presStyleIdx="1" presStyleCnt="3"/>
      <dgm:spPr/>
      <dgm:t>
        <a:bodyPr/>
        <a:lstStyle/>
        <a:p>
          <a:endParaRPr lang="es-MX"/>
        </a:p>
      </dgm:t>
    </dgm:pt>
    <dgm:pt modelId="{1CF6D359-22AE-4DF7-A546-BFC5373E0E9D}" type="pres">
      <dgm:prSet presAssocID="{6FB427E0-A438-49F3-879D-CEF8970DAB81}" presName="hierChild4" presStyleCnt="0"/>
      <dgm:spPr/>
      <dgm:t>
        <a:bodyPr/>
        <a:lstStyle/>
        <a:p>
          <a:endParaRPr lang="es-MX"/>
        </a:p>
      </dgm:t>
    </dgm:pt>
    <dgm:pt modelId="{695876FC-9083-4752-AF2B-8764B26A2625}" type="pres">
      <dgm:prSet presAssocID="{6FB427E0-A438-49F3-879D-CEF8970DAB81}" presName="hierChild5" presStyleCnt="0"/>
      <dgm:spPr/>
      <dgm:t>
        <a:bodyPr/>
        <a:lstStyle/>
        <a:p>
          <a:endParaRPr lang="es-MX"/>
        </a:p>
      </dgm:t>
    </dgm:pt>
    <dgm:pt modelId="{3A7B5ACB-9039-4317-B28B-8B124699098A}" type="pres">
      <dgm:prSet presAssocID="{08FA4BEE-6DF1-4BB0-9362-7DC66E1CFC6E}" presName="Name37" presStyleLbl="parChTrans1D2" presStyleIdx="2" presStyleCnt="3"/>
      <dgm:spPr/>
      <dgm:t>
        <a:bodyPr/>
        <a:lstStyle/>
        <a:p>
          <a:endParaRPr lang="es-MX"/>
        </a:p>
      </dgm:t>
    </dgm:pt>
    <dgm:pt modelId="{623A4E2E-F577-4443-BB1F-D4F33287E74C}" type="pres">
      <dgm:prSet presAssocID="{497CFBBE-ADA6-469C-9D4B-BDECA80664B0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3F3FD71E-94B0-43B0-B037-6E620CB888C9}" type="pres">
      <dgm:prSet presAssocID="{497CFBBE-ADA6-469C-9D4B-BDECA80664B0}" presName="rootComposite" presStyleCnt="0"/>
      <dgm:spPr/>
      <dgm:t>
        <a:bodyPr/>
        <a:lstStyle/>
        <a:p>
          <a:endParaRPr lang="es-MX"/>
        </a:p>
      </dgm:t>
    </dgm:pt>
    <dgm:pt modelId="{B56A4079-C2E0-4815-9987-B02D367B01D9}" type="pres">
      <dgm:prSet presAssocID="{497CFBBE-ADA6-469C-9D4B-BDECA80664B0}" presName="rootText" presStyleLbl="node2" presStyleIdx="2" presStyleCnt="3" custScaleX="117425" custLinFactNeighborX="418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BE5B086-2BBA-4B5E-B947-782F1D053446}" type="pres">
      <dgm:prSet presAssocID="{497CFBBE-ADA6-469C-9D4B-BDECA80664B0}" presName="rootConnector" presStyleLbl="node2" presStyleIdx="2" presStyleCnt="3"/>
      <dgm:spPr/>
      <dgm:t>
        <a:bodyPr/>
        <a:lstStyle/>
        <a:p>
          <a:endParaRPr lang="es-MX"/>
        </a:p>
      </dgm:t>
    </dgm:pt>
    <dgm:pt modelId="{8BB62779-CF33-4C53-ABCC-8363D5CF37FA}" type="pres">
      <dgm:prSet presAssocID="{497CFBBE-ADA6-469C-9D4B-BDECA80664B0}" presName="hierChild4" presStyleCnt="0"/>
      <dgm:spPr/>
      <dgm:t>
        <a:bodyPr/>
        <a:lstStyle/>
        <a:p>
          <a:endParaRPr lang="es-MX"/>
        </a:p>
      </dgm:t>
    </dgm:pt>
    <dgm:pt modelId="{95DB1723-060F-4C69-A359-4FB1AE81E295}" type="pres">
      <dgm:prSet presAssocID="{BD461BC4-262C-45DD-A201-F03141406BD0}" presName="Name37" presStyleLbl="parChTrans1D3" presStyleIdx="1" presStyleCnt="2"/>
      <dgm:spPr/>
      <dgm:t>
        <a:bodyPr/>
        <a:lstStyle/>
        <a:p>
          <a:endParaRPr lang="es-MX"/>
        </a:p>
      </dgm:t>
    </dgm:pt>
    <dgm:pt modelId="{2BE77306-F4E8-4273-92AE-B62DCAF7EE6B}" type="pres">
      <dgm:prSet presAssocID="{65369319-05D2-455F-A4BC-88CD639E304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82B602FE-453A-4A69-8FBD-005E75A5E6DD}" type="pres">
      <dgm:prSet presAssocID="{65369319-05D2-455F-A4BC-88CD639E304A}" presName="rootComposite" presStyleCnt="0"/>
      <dgm:spPr/>
      <dgm:t>
        <a:bodyPr/>
        <a:lstStyle/>
        <a:p>
          <a:endParaRPr lang="es-MX"/>
        </a:p>
      </dgm:t>
    </dgm:pt>
    <dgm:pt modelId="{B39F6614-1687-4BFF-B666-84539C7304F5}" type="pres">
      <dgm:prSet presAssocID="{65369319-05D2-455F-A4BC-88CD639E304A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B104086-8D87-4CEE-B2C8-CD2029A5E675}" type="pres">
      <dgm:prSet presAssocID="{65369319-05D2-455F-A4BC-88CD639E304A}" presName="rootConnector" presStyleLbl="node3" presStyleIdx="1" presStyleCnt="2"/>
      <dgm:spPr/>
      <dgm:t>
        <a:bodyPr/>
        <a:lstStyle/>
        <a:p>
          <a:endParaRPr lang="es-MX"/>
        </a:p>
      </dgm:t>
    </dgm:pt>
    <dgm:pt modelId="{300AE30E-D272-4DD6-9F38-C7BF033C94B6}" type="pres">
      <dgm:prSet presAssocID="{65369319-05D2-455F-A4BC-88CD639E304A}" presName="hierChild4" presStyleCnt="0"/>
      <dgm:spPr/>
      <dgm:t>
        <a:bodyPr/>
        <a:lstStyle/>
        <a:p>
          <a:endParaRPr lang="es-MX"/>
        </a:p>
      </dgm:t>
    </dgm:pt>
    <dgm:pt modelId="{C9474024-CC6C-424D-A9B2-6AF4CFE1C7A3}" type="pres">
      <dgm:prSet presAssocID="{65369319-05D2-455F-A4BC-88CD639E304A}" presName="hierChild5" presStyleCnt="0"/>
      <dgm:spPr/>
      <dgm:t>
        <a:bodyPr/>
        <a:lstStyle/>
        <a:p>
          <a:endParaRPr lang="es-MX"/>
        </a:p>
      </dgm:t>
    </dgm:pt>
    <dgm:pt modelId="{C6676171-25E0-46E2-AB0F-4887E857BD7E}" type="pres">
      <dgm:prSet presAssocID="{497CFBBE-ADA6-469C-9D4B-BDECA80664B0}" presName="hierChild5" presStyleCnt="0"/>
      <dgm:spPr/>
      <dgm:t>
        <a:bodyPr/>
        <a:lstStyle/>
        <a:p>
          <a:endParaRPr lang="es-MX"/>
        </a:p>
      </dgm:t>
    </dgm:pt>
    <dgm:pt modelId="{03D0E822-5E63-49EA-9861-7BACDA8C166E}" type="pres">
      <dgm:prSet presAssocID="{EAAB7B35-B058-4324-A870-3567F2F6C199}" presName="hierChild3" presStyleCnt="0"/>
      <dgm:spPr/>
      <dgm:t>
        <a:bodyPr/>
        <a:lstStyle/>
        <a:p>
          <a:endParaRPr lang="es-MX"/>
        </a:p>
      </dgm:t>
    </dgm:pt>
  </dgm:ptLst>
  <dgm:cxnLst>
    <dgm:cxn modelId="{EB56962B-56BF-48A4-A932-29C6A35224D4}" srcId="{EAAB7B35-B058-4324-A870-3567F2F6C199}" destId="{6FB427E0-A438-49F3-879D-CEF8970DAB81}" srcOrd="1" destOrd="0" parTransId="{8E10E4CD-1C8E-4991-B829-52EE1795153C}" sibTransId="{ED8485C9-EFFB-4F5F-9E77-68D767281FCE}"/>
    <dgm:cxn modelId="{96CD2565-BCCC-449A-B75B-F445B9B48AD5}" srcId="{EAAB7B35-B058-4324-A870-3567F2F6C199}" destId="{198A364E-9D60-455B-A62D-827E9E8EE702}" srcOrd="0" destOrd="0" parTransId="{3C505E4F-AFA0-4F78-822D-D7C3BCA34205}" sibTransId="{A72F39B6-2575-486F-A945-669276B1A628}"/>
    <dgm:cxn modelId="{EDAEC5B4-929C-4E4B-AE83-E3949C79C42E}" type="presOf" srcId="{EAAB7B35-B058-4324-A870-3567F2F6C199}" destId="{180C41D5-5731-4F04-80AD-8A1456E0A1BF}" srcOrd="0" destOrd="0" presId="urn:microsoft.com/office/officeart/2005/8/layout/orgChart1"/>
    <dgm:cxn modelId="{D739021C-42C1-4BB3-923E-197E7ACF1518}" type="presOf" srcId="{EAAB7B35-B058-4324-A870-3567F2F6C199}" destId="{1F07672D-3C03-4E07-9C8A-017FE19CBAB5}" srcOrd="1" destOrd="0" presId="urn:microsoft.com/office/officeart/2005/8/layout/orgChart1"/>
    <dgm:cxn modelId="{D58B2995-6C87-495A-A3D5-5ABF46ECD371}" type="presOf" srcId="{7B6CA48F-D8E0-4B1A-B696-1CA986D2B938}" destId="{61D684F6-39F5-4C08-89D9-0BF7238DC59E}" srcOrd="0" destOrd="0" presId="urn:microsoft.com/office/officeart/2005/8/layout/orgChart1"/>
    <dgm:cxn modelId="{EA58DF47-DC23-4D5D-94F4-82971A84D735}" type="presOf" srcId="{6FB427E0-A438-49F3-879D-CEF8970DAB81}" destId="{36D2E7DF-57FE-4457-BD75-EEBE85A5DDED}" srcOrd="1" destOrd="0" presId="urn:microsoft.com/office/officeart/2005/8/layout/orgChart1"/>
    <dgm:cxn modelId="{8568EB9A-490A-4BAC-8334-50AD4B2D6BA2}" type="presOf" srcId="{3C505E4F-AFA0-4F78-822D-D7C3BCA34205}" destId="{884C0280-AD59-4E56-A7ED-E423DFD40B67}" srcOrd="0" destOrd="0" presId="urn:microsoft.com/office/officeart/2005/8/layout/orgChart1"/>
    <dgm:cxn modelId="{1FAC0E02-32B6-4B26-86D8-AF698B17C3C0}" type="presOf" srcId="{65369319-05D2-455F-A4BC-88CD639E304A}" destId="{0B104086-8D87-4CEE-B2C8-CD2029A5E675}" srcOrd="1" destOrd="0" presId="urn:microsoft.com/office/officeart/2005/8/layout/orgChart1"/>
    <dgm:cxn modelId="{C9E42AB6-C120-449F-B003-4A415CEC94B9}" srcId="{198A364E-9D60-455B-A62D-827E9E8EE702}" destId="{E2C583E9-12D9-4F25-9E7A-EC53675F70D7}" srcOrd="0" destOrd="0" parTransId="{F6925B02-0FD0-495C-9EF1-979F222F174D}" sibTransId="{B1F2C581-0C17-4C36-A166-ECEEF2B38D5B}"/>
    <dgm:cxn modelId="{CA2D9F23-3BAE-478E-AB82-AF4D32980CEA}" type="presOf" srcId="{F6925B02-0FD0-495C-9EF1-979F222F174D}" destId="{E7C103AC-DB35-4EA0-9890-77D5A94C22A7}" srcOrd="0" destOrd="0" presId="urn:microsoft.com/office/officeart/2005/8/layout/orgChart1"/>
    <dgm:cxn modelId="{E83C8FD0-8B2E-4348-BA6A-C662C14F93E1}" type="presOf" srcId="{65369319-05D2-455F-A4BC-88CD639E304A}" destId="{B39F6614-1687-4BFF-B666-84539C7304F5}" srcOrd="0" destOrd="0" presId="urn:microsoft.com/office/officeart/2005/8/layout/orgChart1"/>
    <dgm:cxn modelId="{46D95EA7-CDA6-46E9-8945-0AAF95A2A91C}" srcId="{7B6CA48F-D8E0-4B1A-B696-1CA986D2B938}" destId="{EAAB7B35-B058-4324-A870-3567F2F6C199}" srcOrd="0" destOrd="0" parTransId="{A6214BB5-94BF-4002-9FF7-BFFADB0B94B9}" sibTransId="{46CD8638-43FB-4800-9710-26BC6CA5C01A}"/>
    <dgm:cxn modelId="{308EEC48-CE37-4D54-89F2-DDCB49A75D64}" type="presOf" srcId="{6FB427E0-A438-49F3-879D-CEF8970DAB81}" destId="{B46FCD87-83C8-40D0-9E46-8F5EF6608535}" srcOrd="0" destOrd="0" presId="urn:microsoft.com/office/officeart/2005/8/layout/orgChart1"/>
    <dgm:cxn modelId="{D9007206-9181-46D1-BEFD-FB6F6EECC76D}" type="presOf" srcId="{198A364E-9D60-455B-A62D-827E9E8EE702}" destId="{0DE9832A-0F40-453B-9D1A-56E109D8173F}" srcOrd="0" destOrd="0" presId="urn:microsoft.com/office/officeart/2005/8/layout/orgChart1"/>
    <dgm:cxn modelId="{B2854059-28DD-4780-B87A-83CF9057E701}" type="presOf" srcId="{08FA4BEE-6DF1-4BB0-9362-7DC66E1CFC6E}" destId="{3A7B5ACB-9039-4317-B28B-8B124699098A}" srcOrd="0" destOrd="0" presId="urn:microsoft.com/office/officeart/2005/8/layout/orgChart1"/>
    <dgm:cxn modelId="{C7465754-C8B5-43B3-9687-332CE6053C60}" type="presOf" srcId="{E2C583E9-12D9-4F25-9E7A-EC53675F70D7}" destId="{04C43A51-F706-4AA1-9A52-16B0315472E3}" srcOrd="1" destOrd="0" presId="urn:microsoft.com/office/officeart/2005/8/layout/orgChart1"/>
    <dgm:cxn modelId="{524695EA-FC73-4D5D-A3B9-5215DC9A6580}" type="presOf" srcId="{497CFBBE-ADA6-469C-9D4B-BDECA80664B0}" destId="{0BE5B086-2BBA-4B5E-B947-782F1D053446}" srcOrd="1" destOrd="0" presId="urn:microsoft.com/office/officeart/2005/8/layout/orgChart1"/>
    <dgm:cxn modelId="{86D962AB-BB74-431E-81AA-C9C9317060F7}" type="presOf" srcId="{198A364E-9D60-455B-A62D-827E9E8EE702}" destId="{2D2516DF-3598-4304-8696-DC7769CCE5A3}" srcOrd="1" destOrd="0" presId="urn:microsoft.com/office/officeart/2005/8/layout/orgChart1"/>
    <dgm:cxn modelId="{BDC77FCE-2208-4A78-B3B9-9DA8D128DF85}" srcId="{EAAB7B35-B058-4324-A870-3567F2F6C199}" destId="{497CFBBE-ADA6-469C-9D4B-BDECA80664B0}" srcOrd="2" destOrd="0" parTransId="{08FA4BEE-6DF1-4BB0-9362-7DC66E1CFC6E}" sibTransId="{4123E9D9-9D06-4D44-B3A1-FABDDC135F9E}"/>
    <dgm:cxn modelId="{38C51E70-A5E9-490F-A7DF-C33146BA464F}" srcId="{497CFBBE-ADA6-469C-9D4B-BDECA80664B0}" destId="{65369319-05D2-455F-A4BC-88CD639E304A}" srcOrd="0" destOrd="0" parTransId="{BD461BC4-262C-45DD-A201-F03141406BD0}" sibTransId="{85A1B0B8-D24A-4A85-8BE0-2134DF3CEE19}"/>
    <dgm:cxn modelId="{9AB0B661-42BB-40C3-A71F-5D8B8BDD7AF8}" type="presOf" srcId="{497CFBBE-ADA6-469C-9D4B-BDECA80664B0}" destId="{B56A4079-C2E0-4815-9987-B02D367B01D9}" srcOrd="0" destOrd="0" presId="urn:microsoft.com/office/officeart/2005/8/layout/orgChart1"/>
    <dgm:cxn modelId="{A7BB1EE5-02DE-46F4-B150-A5F30A76D46C}" type="presOf" srcId="{E2C583E9-12D9-4F25-9E7A-EC53675F70D7}" destId="{C4B1950A-81DC-4145-97FC-0E03E2FD35FF}" srcOrd="0" destOrd="0" presId="urn:microsoft.com/office/officeart/2005/8/layout/orgChart1"/>
    <dgm:cxn modelId="{E8F62BE9-202C-4774-B171-01C338F99CC1}" type="presOf" srcId="{BD461BC4-262C-45DD-A201-F03141406BD0}" destId="{95DB1723-060F-4C69-A359-4FB1AE81E295}" srcOrd="0" destOrd="0" presId="urn:microsoft.com/office/officeart/2005/8/layout/orgChart1"/>
    <dgm:cxn modelId="{0708E488-B173-4E13-A3D9-A91BFB167802}" type="presOf" srcId="{8E10E4CD-1C8E-4991-B829-52EE1795153C}" destId="{85855525-9862-464F-9887-CFF6A974C74C}" srcOrd="0" destOrd="0" presId="urn:microsoft.com/office/officeart/2005/8/layout/orgChart1"/>
    <dgm:cxn modelId="{CFCDD639-0C3F-418B-833D-278A2C10651C}" type="presParOf" srcId="{61D684F6-39F5-4C08-89D9-0BF7238DC59E}" destId="{494F41F4-60FE-483F-B591-47D5B0800E23}" srcOrd="0" destOrd="0" presId="urn:microsoft.com/office/officeart/2005/8/layout/orgChart1"/>
    <dgm:cxn modelId="{9C1E0DC5-FE58-4C7B-B016-DFC828CBE7B7}" type="presParOf" srcId="{494F41F4-60FE-483F-B591-47D5B0800E23}" destId="{B1E12FC7-A3F7-4B4B-9154-FE99CDB42CEB}" srcOrd="0" destOrd="0" presId="urn:microsoft.com/office/officeart/2005/8/layout/orgChart1"/>
    <dgm:cxn modelId="{E6F007F8-4A16-4D61-95A1-82896C614AC3}" type="presParOf" srcId="{B1E12FC7-A3F7-4B4B-9154-FE99CDB42CEB}" destId="{180C41D5-5731-4F04-80AD-8A1456E0A1BF}" srcOrd="0" destOrd="0" presId="urn:microsoft.com/office/officeart/2005/8/layout/orgChart1"/>
    <dgm:cxn modelId="{A67A783C-49B4-43F1-A7E5-9C3C40D490F4}" type="presParOf" srcId="{B1E12FC7-A3F7-4B4B-9154-FE99CDB42CEB}" destId="{1F07672D-3C03-4E07-9C8A-017FE19CBAB5}" srcOrd="1" destOrd="0" presId="urn:microsoft.com/office/officeart/2005/8/layout/orgChart1"/>
    <dgm:cxn modelId="{4F5C3B56-7EF7-4094-AC16-238FD727369B}" type="presParOf" srcId="{494F41F4-60FE-483F-B591-47D5B0800E23}" destId="{86CA2ABF-C181-4D2C-B48A-7D42BE705ABF}" srcOrd="1" destOrd="0" presId="urn:microsoft.com/office/officeart/2005/8/layout/orgChart1"/>
    <dgm:cxn modelId="{CB66910C-38C1-40F2-9686-22E280FF18E4}" type="presParOf" srcId="{86CA2ABF-C181-4D2C-B48A-7D42BE705ABF}" destId="{884C0280-AD59-4E56-A7ED-E423DFD40B67}" srcOrd="0" destOrd="0" presId="urn:microsoft.com/office/officeart/2005/8/layout/orgChart1"/>
    <dgm:cxn modelId="{E8915B6B-3AF7-4D5E-B23B-4DE3508F590D}" type="presParOf" srcId="{86CA2ABF-C181-4D2C-B48A-7D42BE705ABF}" destId="{23B9D0E4-8441-465B-8A5D-AE8C0B44638B}" srcOrd="1" destOrd="0" presId="urn:microsoft.com/office/officeart/2005/8/layout/orgChart1"/>
    <dgm:cxn modelId="{F947E730-59C3-4A37-9E57-0E925D62239D}" type="presParOf" srcId="{23B9D0E4-8441-465B-8A5D-AE8C0B44638B}" destId="{33388CFB-B7A7-4135-8094-98AB9B64077A}" srcOrd="0" destOrd="0" presId="urn:microsoft.com/office/officeart/2005/8/layout/orgChart1"/>
    <dgm:cxn modelId="{F766B673-E0B8-4CEC-B463-BFDE8C36E671}" type="presParOf" srcId="{33388CFB-B7A7-4135-8094-98AB9B64077A}" destId="{0DE9832A-0F40-453B-9D1A-56E109D8173F}" srcOrd="0" destOrd="0" presId="urn:microsoft.com/office/officeart/2005/8/layout/orgChart1"/>
    <dgm:cxn modelId="{F19055AC-EF93-4AB2-A9FB-7C08157DE954}" type="presParOf" srcId="{33388CFB-B7A7-4135-8094-98AB9B64077A}" destId="{2D2516DF-3598-4304-8696-DC7769CCE5A3}" srcOrd="1" destOrd="0" presId="urn:microsoft.com/office/officeart/2005/8/layout/orgChart1"/>
    <dgm:cxn modelId="{5555010A-D8D4-4C35-9E38-9C3962DF04A8}" type="presParOf" srcId="{23B9D0E4-8441-465B-8A5D-AE8C0B44638B}" destId="{07CFC70D-E212-43C9-B1C8-54C2A90D26C0}" srcOrd="1" destOrd="0" presId="urn:microsoft.com/office/officeart/2005/8/layout/orgChart1"/>
    <dgm:cxn modelId="{B3EEB04A-9164-4011-8B7E-9287FBDDD7CA}" type="presParOf" srcId="{07CFC70D-E212-43C9-B1C8-54C2A90D26C0}" destId="{E7C103AC-DB35-4EA0-9890-77D5A94C22A7}" srcOrd="0" destOrd="0" presId="urn:microsoft.com/office/officeart/2005/8/layout/orgChart1"/>
    <dgm:cxn modelId="{78415055-A285-4FC0-A577-1A6F65887823}" type="presParOf" srcId="{07CFC70D-E212-43C9-B1C8-54C2A90D26C0}" destId="{DF46B302-A60A-4FC3-ACBA-D81FD2A3D455}" srcOrd="1" destOrd="0" presId="urn:microsoft.com/office/officeart/2005/8/layout/orgChart1"/>
    <dgm:cxn modelId="{D0AA47A2-D5F1-48F6-87B6-929E86153267}" type="presParOf" srcId="{DF46B302-A60A-4FC3-ACBA-D81FD2A3D455}" destId="{58DE365C-748D-444C-A952-838EEF335C35}" srcOrd="0" destOrd="0" presId="urn:microsoft.com/office/officeart/2005/8/layout/orgChart1"/>
    <dgm:cxn modelId="{D0FF423B-B8A5-4ABA-A532-FE81843BCF72}" type="presParOf" srcId="{58DE365C-748D-444C-A952-838EEF335C35}" destId="{C4B1950A-81DC-4145-97FC-0E03E2FD35FF}" srcOrd="0" destOrd="0" presId="urn:microsoft.com/office/officeart/2005/8/layout/orgChart1"/>
    <dgm:cxn modelId="{FFC6A39E-C781-450F-8D1C-164EFD7284F2}" type="presParOf" srcId="{58DE365C-748D-444C-A952-838EEF335C35}" destId="{04C43A51-F706-4AA1-9A52-16B0315472E3}" srcOrd="1" destOrd="0" presId="urn:microsoft.com/office/officeart/2005/8/layout/orgChart1"/>
    <dgm:cxn modelId="{B7B57F07-07FB-438C-B487-403B24651FB9}" type="presParOf" srcId="{DF46B302-A60A-4FC3-ACBA-D81FD2A3D455}" destId="{29876D7C-3323-4A2E-A58C-765118AC4218}" srcOrd="1" destOrd="0" presId="urn:microsoft.com/office/officeart/2005/8/layout/orgChart1"/>
    <dgm:cxn modelId="{21EE5181-FB9C-4489-8EC7-B6F11F6A7A65}" type="presParOf" srcId="{DF46B302-A60A-4FC3-ACBA-D81FD2A3D455}" destId="{CF7E143C-7AC0-483C-98F6-2BD5E3BEBFEF}" srcOrd="2" destOrd="0" presId="urn:microsoft.com/office/officeart/2005/8/layout/orgChart1"/>
    <dgm:cxn modelId="{D435977C-B42A-4E3C-9FE9-D451FA0358DA}" type="presParOf" srcId="{23B9D0E4-8441-465B-8A5D-AE8C0B44638B}" destId="{A9E214B9-272C-4AC7-B934-61A7D1BE2AFF}" srcOrd="2" destOrd="0" presId="urn:microsoft.com/office/officeart/2005/8/layout/orgChart1"/>
    <dgm:cxn modelId="{4684A70D-F1CC-47AB-889E-BDBD14C325DB}" type="presParOf" srcId="{86CA2ABF-C181-4D2C-B48A-7D42BE705ABF}" destId="{85855525-9862-464F-9887-CFF6A974C74C}" srcOrd="2" destOrd="0" presId="urn:microsoft.com/office/officeart/2005/8/layout/orgChart1"/>
    <dgm:cxn modelId="{D752D961-5121-4789-8D5A-AD3DC340ED14}" type="presParOf" srcId="{86CA2ABF-C181-4D2C-B48A-7D42BE705ABF}" destId="{1482DF47-0BB3-4C55-AE80-A1868256F57C}" srcOrd="3" destOrd="0" presId="urn:microsoft.com/office/officeart/2005/8/layout/orgChart1"/>
    <dgm:cxn modelId="{0FB64CF8-1B58-4F7A-86B4-9387F818FC11}" type="presParOf" srcId="{1482DF47-0BB3-4C55-AE80-A1868256F57C}" destId="{62011888-3A1A-432A-8062-73A11A4FA780}" srcOrd="0" destOrd="0" presId="urn:microsoft.com/office/officeart/2005/8/layout/orgChart1"/>
    <dgm:cxn modelId="{BD93DEA8-22E8-4799-BCB5-13F11D24DFA9}" type="presParOf" srcId="{62011888-3A1A-432A-8062-73A11A4FA780}" destId="{B46FCD87-83C8-40D0-9E46-8F5EF6608535}" srcOrd="0" destOrd="0" presId="urn:microsoft.com/office/officeart/2005/8/layout/orgChart1"/>
    <dgm:cxn modelId="{75EF5203-69C2-4BF9-BC40-E2A607ECD6A6}" type="presParOf" srcId="{62011888-3A1A-432A-8062-73A11A4FA780}" destId="{36D2E7DF-57FE-4457-BD75-EEBE85A5DDED}" srcOrd="1" destOrd="0" presId="urn:microsoft.com/office/officeart/2005/8/layout/orgChart1"/>
    <dgm:cxn modelId="{C55A07F4-661A-4D54-AFD2-A732F4D0ACF7}" type="presParOf" srcId="{1482DF47-0BB3-4C55-AE80-A1868256F57C}" destId="{1CF6D359-22AE-4DF7-A546-BFC5373E0E9D}" srcOrd="1" destOrd="0" presId="urn:microsoft.com/office/officeart/2005/8/layout/orgChart1"/>
    <dgm:cxn modelId="{0360A443-96B2-44AA-B1E9-F93F5B66CFAF}" type="presParOf" srcId="{1482DF47-0BB3-4C55-AE80-A1868256F57C}" destId="{695876FC-9083-4752-AF2B-8764B26A2625}" srcOrd="2" destOrd="0" presId="urn:microsoft.com/office/officeart/2005/8/layout/orgChart1"/>
    <dgm:cxn modelId="{C0D3A501-4388-4FF2-8D55-EE476BF48789}" type="presParOf" srcId="{86CA2ABF-C181-4D2C-B48A-7D42BE705ABF}" destId="{3A7B5ACB-9039-4317-B28B-8B124699098A}" srcOrd="4" destOrd="0" presId="urn:microsoft.com/office/officeart/2005/8/layout/orgChart1"/>
    <dgm:cxn modelId="{D6EDA40A-7D57-40FE-BCF1-52C6879D5D48}" type="presParOf" srcId="{86CA2ABF-C181-4D2C-B48A-7D42BE705ABF}" destId="{623A4E2E-F577-4443-BB1F-D4F33287E74C}" srcOrd="5" destOrd="0" presId="urn:microsoft.com/office/officeart/2005/8/layout/orgChart1"/>
    <dgm:cxn modelId="{0D841703-B457-4935-AB5B-E2A9721B2EE4}" type="presParOf" srcId="{623A4E2E-F577-4443-BB1F-D4F33287E74C}" destId="{3F3FD71E-94B0-43B0-B037-6E620CB888C9}" srcOrd="0" destOrd="0" presId="urn:microsoft.com/office/officeart/2005/8/layout/orgChart1"/>
    <dgm:cxn modelId="{EDA24229-3264-4E2A-80C6-EFED70D787FE}" type="presParOf" srcId="{3F3FD71E-94B0-43B0-B037-6E620CB888C9}" destId="{B56A4079-C2E0-4815-9987-B02D367B01D9}" srcOrd="0" destOrd="0" presId="urn:microsoft.com/office/officeart/2005/8/layout/orgChart1"/>
    <dgm:cxn modelId="{8599B4A3-BB91-4C11-86F2-D430AE4AB29F}" type="presParOf" srcId="{3F3FD71E-94B0-43B0-B037-6E620CB888C9}" destId="{0BE5B086-2BBA-4B5E-B947-782F1D053446}" srcOrd="1" destOrd="0" presId="urn:microsoft.com/office/officeart/2005/8/layout/orgChart1"/>
    <dgm:cxn modelId="{ECBDB8FD-E636-46EC-9F8C-56D55FFF4A17}" type="presParOf" srcId="{623A4E2E-F577-4443-BB1F-D4F33287E74C}" destId="{8BB62779-CF33-4C53-ABCC-8363D5CF37FA}" srcOrd="1" destOrd="0" presId="urn:microsoft.com/office/officeart/2005/8/layout/orgChart1"/>
    <dgm:cxn modelId="{302196A1-F8C0-421F-A49F-E99915C7B077}" type="presParOf" srcId="{8BB62779-CF33-4C53-ABCC-8363D5CF37FA}" destId="{95DB1723-060F-4C69-A359-4FB1AE81E295}" srcOrd="0" destOrd="0" presId="urn:microsoft.com/office/officeart/2005/8/layout/orgChart1"/>
    <dgm:cxn modelId="{6FF05893-B3A1-48D7-A3F2-52AEF9C5CEC8}" type="presParOf" srcId="{8BB62779-CF33-4C53-ABCC-8363D5CF37FA}" destId="{2BE77306-F4E8-4273-92AE-B62DCAF7EE6B}" srcOrd="1" destOrd="0" presId="urn:microsoft.com/office/officeart/2005/8/layout/orgChart1"/>
    <dgm:cxn modelId="{998E479D-C92A-4D09-843C-710650367AF7}" type="presParOf" srcId="{2BE77306-F4E8-4273-92AE-B62DCAF7EE6B}" destId="{82B602FE-453A-4A69-8FBD-005E75A5E6DD}" srcOrd="0" destOrd="0" presId="urn:microsoft.com/office/officeart/2005/8/layout/orgChart1"/>
    <dgm:cxn modelId="{1F9D98AB-D6F2-4551-863B-1A34EFD4B0E1}" type="presParOf" srcId="{82B602FE-453A-4A69-8FBD-005E75A5E6DD}" destId="{B39F6614-1687-4BFF-B666-84539C7304F5}" srcOrd="0" destOrd="0" presId="urn:microsoft.com/office/officeart/2005/8/layout/orgChart1"/>
    <dgm:cxn modelId="{92041D86-5303-4EFF-B26E-3DD8A5166DC3}" type="presParOf" srcId="{82B602FE-453A-4A69-8FBD-005E75A5E6DD}" destId="{0B104086-8D87-4CEE-B2C8-CD2029A5E675}" srcOrd="1" destOrd="0" presId="urn:microsoft.com/office/officeart/2005/8/layout/orgChart1"/>
    <dgm:cxn modelId="{02C15D0E-C7FF-427E-A38B-E56DD3719C13}" type="presParOf" srcId="{2BE77306-F4E8-4273-92AE-B62DCAF7EE6B}" destId="{300AE30E-D272-4DD6-9F38-C7BF033C94B6}" srcOrd="1" destOrd="0" presId="urn:microsoft.com/office/officeart/2005/8/layout/orgChart1"/>
    <dgm:cxn modelId="{531C8257-55EB-489E-9BF6-8FBADA1B7993}" type="presParOf" srcId="{2BE77306-F4E8-4273-92AE-B62DCAF7EE6B}" destId="{C9474024-CC6C-424D-A9B2-6AF4CFE1C7A3}" srcOrd="2" destOrd="0" presId="urn:microsoft.com/office/officeart/2005/8/layout/orgChart1"/>
    <dgm:cxn modelId="{AF72B8CA-9058-4D30-9832-A61A791EEAD6}" type="presParOf" srcId="{623A4E2E-F577-4443-BB1F-D4F33287E74C}" destId="{C6676171-25E0-46E2-AB0F-4887E857BD7E}" srcOrd="2" destOrd="0" presId="urn:microsoft.com/office/officeart/2005/8/layout/orgChart1"/>
    <dgm:cxn modelId="{5B11E938-C488-4322-AAB0-6DD0FA5771DA}" type="presParOf" srcId="{494F41F4-60FE-483F-B591-47D5B0800E23}" destId="{03D0E822-5E63-49EA-9861-7BACDA8C166E}" srcOrd="2" destOrd="0" presId="urn:microsoft.com/office/officeart/2005/8/layout/orgChar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04EE66-FA18-485A-99C2-AEF634E5CD3B}" type="doc">
      <dgm:prSet loTypeId="urn:microsoft.com/office/officeart/2005/8/layout/hChevron3" loCatId="process" qsTypeId="urn:microsoft.com/office/officeart/2005/8/quickstyle/3d2" qsCatId="3D" csTypeId="urn:microsoft.com/office/officeart/2005/8/colors/colorful2" csCatId="colorful" phldr="1"/>
      <dgm:spPr/>
    </dgm:pt>
    <dgm:pt modelId="{1FAED171-FE43-401C-B234-00C62DE784D6}">
      <dgm:prSet phldrT="[Texto]" custT="1"/>
      <dgm:spPr/>
      <dgm:t>
        <a:bodyPr/>
        <a:lstStyle/>
        <a:p>
          <a:r>
            <a:rPr lang="es-ES" sz="2000" b="1" smtClean="0">
              <a:latin typeface="Arial Narrow" pitchFamily="34" charset="0"/>
              <a:cs typeface="Tahoma" pitchFamily="34" charset="0"/>
            </a:rPr>
            <a:t>Suicida</a:t>
          </a:r>
          <a:endParaRPr lang="en-US" sz="2000" b="1" dirty="0">
            <a:latin typeface="Arial Narrow" pitchFamily="34" charset="0"/>
          </a:endParaRPr>
        </a:p>
      </dgm:t>
    </dgm:pt>
    <dgm:pt modelId="{0761BA39-B620-4EFB-B125-320983D282A6}" type="parTrans" cxnId="{75DAB554-0414-4CD4-9ECE-522A85BBF1D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5D51BD6-45A7-4707-91EF-A4BC1A81F60B}" type="sibTrans" cxnId="{75DAB554-0414-4CD4-9ECE-522A85BBF1D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3F3DB3C-5F16-41B1-B21D-5862E6ADC27C}">
      <dgm:prSet phldrT="[Texto]" custT="1"/>
      <dgm:spPr/>
      <dgm:t>
        <a:bodyPr/>
        <a:lstStyle/>
        <a:p>
          <a:r>
            <a:rPr lang="es-ES" sz="2000" b="1" smtClean="0">
              <a:latin typeface="Arial Narrow" pitchFamily="34" charset="0"/>
              <a:cs typeface="Tahoma" pitchFamily="34" charset="0"/>
            </a:rPr>
            <a:t>Agresión</a:t>
          </a:r>
          <a:endParaRPr lang="en-US" sz="2000" b="1" dirty="0">
            <a:latin typeface="Arial Narrow" pitchFamily="34" charset="0"/>
          </a:endParaRPr>
        </a:p>
      </dgm:t>
    </dgm:pt>
    <dgm:pt modelId="{956C0E8E-4541-4B0F-88AE-D253BD7CE44A}" type="parTrans" cxnId="{8BF8E824-58B2-4D17-B127-93FC8884488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8BBE323-1D1A-4AC6-B361-BEA1A0BB2C9F}" type="sibTrans" cxnId="{8BF8E824-58B2-4D17-B127-93FC8884488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1B2F594-D65D-496D-AB42-8AB591FD9303}">
      <dgm:prSet phldrT="[Texto]" custT="1"/>
      <dgm:spPr/>
      <dgm:t>
        <a:bodyPr/>
        <a:lstStyle/>
        <a:p>
          <a:r>
            <a:rPr lang="es-ES" sz="2000" b="1" smtClean="0">
              <a:latin typeface="Arial Narrow" pitchFamily="34" charset="0"/>
              <a:cs typeface="Tahoma" pitchFamily="34" charset="0"/>
            </a:rPr>
            <a:t>Autoagresión</a:t>
          </a:r>
          <a:endParaRPr lang="en-US" sz="2000" b="1" dirty="0">
            <a:latin typeface="Arial Narrow" pitchFamily="34" charset="0"/>
          </a:endParaRPr>
        </a:p>
      </dgm:t>
    </dgm:pt>
    <dgm:pt modelId="{F4C25FF6-63F8-49BA-88E0-55245F59C084}" type="parTrans" cxnId="{265D4594-CD62-439E-BEEA-C5AC182A6D3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7CC77BA-387B-4077-BC2C-C0F8EBE2F4D0}" type="sibTrans" cxnId="{265D4594-CD62-439E-BEEA-C5AC182A6D3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A7327CA-E3CE-4BBE-9AB5-31F7A0BD7956}">
      <dgm:prSet phldrT="[Texto]" custT="1"/>
      <dgm:spPr/>
      <dgm:t>
        <a:bodyPr/>
        <a:lstStyle/>
        <a:p>
          <a:r>
            <a:rPr lang="es-ES" sz="2000" b="1" smtClean="0">
              <a:latin typeface="Arial Narrow" pitchFamily="34" charset="0"/>
              <a:cs typeface="Tahoma" pitchFamily="34" charset="0"/>
            </a:rPr>
            <a:t>Aislamiento respiratorio</a:t>
          </a:r>
          <a:endParaRPr lang="en-US" sz="2000" b="1" dirty="0">
            <a:latin typeface="Arial Narrow" pitchFamily="34" charset="0"/>
          </a:endParaRPr>
        </a:p>
      </dgm:t>
    </dgm:pt>
    <dgm:pt modelId="{E70EC7F8-07DF-4D3B-A167-F8B9F6D7599F}" type="parTrans" cxnId="{345C4833-9A57-455C-92B6-3AF64B6E326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54196E1-A8A4-48E4-B272-D4F81CDB6150}" type="sibTrans" cxnId="{345C4833-9A57-455C-92B6-3AF64B6E326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F97ACA6-3727-4D4F-A472-2C6347EE18EA}" type="pres">
      <dgm:prSet presAssocID="{9F04EE66-FA18-485A-99C2-AEF634E5CD3B}" presName="Name0" presStyleCnt="0">
        <dgm:presLayoutVars>
          <dgm:dir/>
          <dgm:resizeHandles val="exact"/>
        </dgm:presLayoutVars>
      </dgm:prSet>
      <dgm:spPr/>
    </dgm:pt>
    <dgm:pt modelId="{A57EF678-B351-4B3B-8462-555FE1C040DC}" type="pres">
      <dgm:prSet presAssocID="{1FAED171-FE43-401C-B234-00C62DE784D6}" presName="parTxOnly" presStyleLbl="node1" presStyleIdx="0" presStyleCnt="4" custScaleX="624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74AB5-4F39-44A3-8829-CE4CEFD3D859}" type="pres">
      <dgm:prSet presAssocID="{C5D51BD6-45A7-4707-91EF-A4BC1A81F60B}" presName="parSpace" presStyleCnt="0"/>
      <dgm:spPr/>
    </dgm:pt>
    <dgm:pt modelId="{A4A8EA14-A0DE-4CD5-BA51-935C1FD3BAD9}" type="pres">
      <dgm:prSet presAssocID="{53F3DB3C-5F16-41B1-B21D-5862E6ADC27C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74E5D-DB51-406F-9F56-A47376282FB8}" type="pres">
      <dgm:prSet presAssocID="{48BBE323-1D1A-4AC6-B361-BEA1A0BB2C9F}" presName="parSpace" presStyleCnt="0"/>
      <dgm:spPr/>
    </dgm:pt>
    <dgm:pt modelId="{173F16FF-1FDE-41D8-9419-E6D6D236830A}" type="pres">
      <dgm:prSet presAssocID="{81B2F594-D65D-496D-AB42-8AB591FD9303}" presName="parTxOnly" presStyleLbl="node1" presStyleIdx="2" presStyleCnt="4" custScaleX="1299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7E3F4-69EE-4A2B-B1A6-3DE194415A21}" type="pres">
      <dgm:prSet presAssocID="{A7CC77BA-387B-4077-BC2C-C0F8EBE2F4D0}" presName="parSpace" presStyleCnt="0"/>
      <dgm:spPr/>
    </dgm:pt>
    <dgm:pt modelId="{4DCAAE8A-90C9-42E8-87CB-4DDB14D54F63}" type="pres">
      <dgm:prSet presAssocID="{AA7327CA-E3CE-4BBE-9AB5-31F7A0BD7956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F8E824-58B2-4D17-B127-93FC8884488C}" srcId="{9F04EE66-FA18-485A-99C2-AEF634E5CD3B}" destId="{53F3DB3C-5F16-41B1-B21D-5862E6ADC27C}" srcOrd="1" destOrd="0" parTransId="{956C0E8E-4541-4B0F-88AE-D253BD7CE44A}" sibTransId="{48BBE323-1D1A-4AC6-B361-BEA1A0BB2C9F}"/>
    <dgm:cxn modelId="{0014A750-CFCB-48E0-9C88-ACB5BD374201}" type="presOf" srcId="{81B2F594-D65D-496D-AB42-8AB591FD9303}" destId="{173F16FF-1FDE-41D8-9419-E6D6D236830A}" srcOrd="0" destOrd="0" presId="urn:microsoft.com/office/officeart/2005/8/layout/hChevron3"/>
    <dgm:cxn modelId="{02A785BB-9F94-4E66-BB06-73D368352E17}" type="presOf" srcId="{9F04EE66-FA18-485A-99C2-AEF634E5CD3B}" destId="{0F97ACA6-3727-4D4F-A472-2C6347EE18EA}" srcOrd="0" destOrd="0" presId="urn:microsoft.com/office/officeart/2005/8/layout/hChevron3"/>
    <dgm:cxn modelId="{9EA0E19C-FC09-4932-8B3D-A7B2A81F831A}" type="presOf" srcId="{1FAED171-FE43-401C-B234-00C62DE784D6}" destId="{A57EF678-B351-4B3B-8462-555FE1C040DC}" srcOrd="0" destOrd="0" presId="urn:microsoft.com/office/officeart/2005/8/layout/hChevron3"/>
    <dgm:cxn modelId="{02507817-BAD5-4C7B-B581-DF06A9C659C4}" type="presOf" srcId="{53F3DB3C-5F16-41B1-B21D-5862E6ADC27C}" destId="{A4A8EA14-A0DE-4CD5-BA51-935C1FD3BAD9}" srcOrd="0" destOrd="0" presId="urn:microsoft.com/office/officeart/2005/8/layout/hChevron3"/>
    <dgm:cxn modelId="{265D4594-CD62-439E-BEEA-C5AC182A6D31}" srcId="{9F04EE66-FA18-485A-99C2-AEF634E5CD3B}" destId="{81B2F594-D65D-496D-AB42-8AB591FD9303}" srcOrd="2" destOrd="0" parTransId="{F4C25FF6-63F8-49BA-88E0-55245F59C084}" sibTransId="{A7CC77BA-387B-4077-BC2C-C0F8EBE2F4D0}"/>
    <dgm:cxn modelId="{345C4833-9A57-455C-92B6-3AF64B6E3264}" srcId="{9F04EE66-FA18-485A-99C2-AEF634E5CD3B}" destId="{AA7327CA-E3CE-4BBE-9AB5-31F7A0BD7956}" srcOrd="3" destOrd="0" parTransId="{E70EC7F8-07DF-4D3B-A167-F8B9F6D7599F}" sibTransId="{954196E1-A8A4-48E4-B272-D4F81CDB6150}"/>
    <dgm:cxn modelId="{9A2F4049-43E1-466B-A697-71B93D5C8261}" type="presOf" srcId="{AA7327CA-E3CE-4BBE-9AB5-31F7A0BD7956}" destId="{4DCAAE8A-90C9-42E8-87CB-4DDB14D54F63}" srcOrd="0" destOrd="0" presId="urn:microsoft.com/office/officeart/2005/8/layout/hChevron3"/>
    <dgm:cxn modelId="{75DAB554-0414-4CD4-9ECE-522A85BBF1DB}" srcId="{9F04EE66-FA18-485A-99C2-AEF634E5CD3B}" destId="{1FAED171-FE43-401C-B234-00C62DE784D6}" srcOrd="0" destOrd="0" parTransId="{0761BA39-B620-4EFB-B125-320983D282A6}" sibTransId="{C5D51BD6-45A7-4707-91EF-A4BC1A81F60B}"/>
    <dgm:cxn modelId="{6CC5E58F-5056-40D5-9C30-A029D6123B3E}" type="presParOf" srcId="{0F97ACA6-3727-4D4F-A472-2C6347EE18EA}" destId="{A57EF678-B351-4B3B-8462-555FE1C040DC}" srcOrd="0" destOrd="0" presId="urn:microsoft.com/office/officeart/2005/8/layout/hChevron3"/>
    <dgm:cxn modelId="{DF440A1D-9354-4812-BB13-5C69E06A8E12}" type="presParOf" srcId="{0F97ACA6-3727-4D4F-A472-2C6347EE18EA}" destId="{E9374AB5-4F39-44A3-8829-CE4CEFD3D859}" srcOrd="1" destOrd="0" presId="urn:microsoft.com/office/officeart/2005/8/layout/hChevron3"/>
    <dgm:cxn modelId="{093644FF-D7F7-4D05-B6C4-4942F0589470}" type="presParOf" srcId="{0F97ACA6-3727-4D4F-A472-2C6347EE18EA}" destId="{A4A8EA14-A0DE-4CD5-BA51-935C1FD3BAD9}" srcOrd="2" destOrd="0" presId="urn:microsoft.com/office/officeart/2005/8/layout/hChevron3"/>
    <dgm:cxn modelId="{F423A201-6016-4D8C-B670-8E74B70BC962}" type="presParOf" srcId="{0F97ACA6-3727-4D4F-A472-2C6347EE18EA}" destId="{21274E5D-DB51-406F-9F56-A47376282FB8}" srcOrd="3" destOrd="0" presId="urn:microsoft.com/office/officeart/2005/8/layout/hChevron3"/>
    <dgm:cxn modelId="{D24ED038-E2A0-4BFB-B3A3-D3D98D8751A6}" type="presParOf" srcId="{0F97ACA6-3727-4D4F-A472-2C6347EE18EA}" destId="{173F16FF-1FDE-41D8-9419-E6D6D236830A}" srcOrd="4" destOrd="0" presId="urn:microsoft.com/office/officeart/2005/8/layout/hChevron3"/>
    <dgm:cxn modelId="{2E316DF0-6858-46B7-9266-6A00885DE52F}" type="presParOf" srcId="{0F97ACA6-3727-4D4F-A472-2C6347EE18EA}" destId="{D7E7E3F4-69EE-4A2B-B1A6-3DE194415A21}" srcOrd="5" destOrd="0" presId="urn:microsoft.com/office/officeart/2005/8/layout/hChevron3"/>
    <dgm:cxn modelId="{2E57491D-1E15-4038-8792-A74622F88078}" type="presParOf" srcId="{0F97ACA6-3727-4D4F-A472-2C6347EE18EA}" destId="{4DCAAE8A-90C9-42E8-87CB-4DDB14D54F63}" srcOrd="6" destOrd="0" presId="urn:microsoft.com/office/officeart/2005/8/layout/hChevron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A928493-5646-404B-B53E-85C5D47D5FF6}" type="doc">
      <dgm:prSet loTypeId="urn:microsoft.com/office/officeart/2005/8/layout/bProcess4" loCatId="process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es-MX"/>
        </a:p>
      </dgm:t>
    </dgm:pt>
    <dgm:pt modelId="{2EBB4950-CA16-4219-A843-96286E9A98D9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b="1" dirty="0" err="1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Farmacoterapia</a:t>
          </a:r>
          <a:endParaRPr lang="en-US" sz="1800" b="1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  <a:p>
          <a:pPr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b="1" dirty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gm:t>
    </dgm:pt>
    <dgm:pt modelId="{D31FDAA2-B52E-46E1-A653-106A051BF198}" type="parTrans" cxnId="{AD757FE8-666C-424B-AC4B-083EECED01F5}">
      <dgm:prSet/>
      <dgm:spPr/>
      <dgm:t>
        <a:bodyPr/>
        <a:lstStyle/>
        <a:p>
          <a:endParaRPr lang="es-MX"/>
        </a:p>
      </dgm:t>
    </dgm:pt>
    <dgm:pt modelId="{91FEE631-B64E-4498-840F-D425CF03D9A6}" type="sibTrans" cxnId="{AD757FE8-666C-424B-AC4B-083EECED01F5}">
      <dgm:prSet/>
      <dgm:spPr/>
      <dgm:t>
        <a:bodyPr/>
        <a:lstStyle/>
        <a:p>
          <a:endParaRPr lang="es-MX" dirty="0"/>
        </a:p>
      </dgm:t>
    </dgm:pt>
    <dgm:pt modelId="{791D604A-976E-4473-BA6C-BE2E963BCFCD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Observación estrecha por riesgos; de fuga, suicidio, auto y </a:t>
          </a:r>
          <a:r>
            <a:rPr lang="es-MX" sz="1800" b="1" dirty="0" err="1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heteroagresión</a:t>
          </a:r>
          <a:endParaRPr lang="en-US" sz="1800" b="1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gm:t>
    </dgm:pt>
    <dgm:pt modelId="{C2D29B5E-D648-4DE4-BDE2-1E84F924F2DC}" type="parTrans" cxnId="{76AA141D-5CAD-4966-80EA-126E4C89F3A8}">
      <dgm:prSet/>
      <dgm:spPr/>
      <dgm:t>
        <a:bodyPr/>
        <a:lstStyle/>
        <a:p>
          <a:endParaRPr lang="es-MX"/>
        </a:p>
      </dgm:t>
    </dgm:pt>
    <dgm:pt modelId="{481432A6-F3F6-4B0A-8F72-F50A18D3DE4D}" type="sibTrans" cxnId="{76AA141D-5CAD-4966-80EA-126E4C89F3A8}">
      <dgm:prSet/>
      <dgm:spPr/>
      <dgm:t>
        <a:bodyPr/>
        <a:lstStyle/>
        <a:p>
          <a:endParaRPr lang="es-MX" dirty="0"/>
        </a:p>
      </dgm:t>
    </dgm:pt>
    <dgm:pt modelId="{66D6875E-96F1-4FE2-A292-3872704B7F1A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Monitoreo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en  sala y/o cubículo</a:t>
          </a:r>
          <a:endParaRPr lang="en-US" sz="1800" b="1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gm:t>
    </dgm:pt>
    <dgm:pt modelId="{0E248873-A7B4-4BA5-8D01-50DFB7878259}" type="parTrans" cxnId="{5409071E-D0D5-4821-9526-2944BB080CA8}">
      <dgm:prSet/>
      <dgm:spPr/>
      <dgm:t>
        <a:bodyPr/>
        <a:lstStyle/>
        <a:p>
          <a:endParaRPr lang="es-MX"/>
        </a:p>
      </dgm:t>
    </dgm:pt>
    <dgm:pt modelId="{47AF4E0F-4F28-4AAB-B63B-C51655232B96}" type="sibTrans" cxnId="{5409071E-D0D5-4821-9526-2944BB080CA8}">
      <dgm:prSet/>
      <dgm:spPr/>
      <dgm:t>
        <a:bodyPr/>
        <a:lstStyle/>
        <a:p>
          <a:endParaRPr lang="es-MX"/>
        </a:p>
      </dgm:t>
    </dgm:pt>
    <dgm:pt modelId="{8CD40070-D2F0-433D-86F9-B3D2B53F40B8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Contención física en cama</a:t>
          </a:r>
          <a:endParaRPr lang="en-US" sz="1800" b="1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gm:t>
    </dgm:pt>
    <dgm:pt modelId="{7002F934-43DE-4A68-B760-D715037B1D7F}" type="parTrans" cxnId="{F6389374-A8AD-4E64-A10B-8ABA9C5B0B71}">
      <dgm:prSet/>
      <dgm:spPr/>
      <dgm:t>
        <a:bodyPr/>
        <a:lstStyle/>
        <a:p>
          <a:endParaRPr lang="es-MX"/>
        </a:p>
      </dgm:t>
    </dgm:pt>
    <dgm:pt modelId="{D5279323-77CA-4879-8E76-877B6B8D43EE}" type="sibTrans" cxnId="{F6389374-A8AD-4E64-A10B-8ABA9C5B0B71}">
      <dgm:prSet/>
      <dgm:spPr/>
      <dgm:t>
        <a:bodyPr/>
        <a:lstStyle/>
        <a:p>
          <a:endParaRPr lang="es-MX"/>
        </a:p>
      </dgm:t>
    </dgm:pt>
    <dgm:pt modelId="{160C3FE3-B6CD-4260-A66F-7E23B34E1061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Vigilancia y monitoreo a la Tolerancia a los neurolépticos</a:t>
          </a:r>
          <a:endParaRPr lang="en-US" sz="1800" b="1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gm:t>
    </dgm:pt>
    <dgm:pt modelId="{8966FF93-8493-4CFC-A24D-1ABAA3B4A01A}" type="parTrans" cxnId="{39E16880-EFEC-4737-9EF2-56164AB6AD5F}">
      <dgm:prSet/>
      <dgm:spPr/>
      <dgm:t>
        <a:bodyPr/>
        <a:lstStyle/>
        <a:p>
          <a:endParaRPr lang="es-MX"/>
        </a:p>
      </dgm:t>
    </dgm:pt>
    <dgm:pt modelId="{A3D1F568-CE70-4EC8-9902-52CC896E5D27}" type="sibTrans" cxnId="{39E16880-EFEC-4737-9EF2-56164AB6AD5F}">
      <dgm:prSet/>
      <dgm:spPr/>
      <dgm:t>
        <a:bodyPr/>
        <a:lstStyle/>
        <a:p>
          <a:endParaRPr lang="es-MX"/>
        </a:p>
      </dgm:t>
    </dgm:pt>
    <dgm:pt modelId="{F6E0A54B-4215-412D-A487-97818DFCF186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Relación  de ayuda individual</a:t>
          </a:r>
          <a:endParaRPr lang="en-US" sz="1800" b="1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gm:t>
    </dgm:pt>
    <dgm:pt modelId="{0AA75D31-ED96-40C9-A61C-911E7A484F58}" type="parTrans" cxnId="{3FE7AE8D-327E-4552-A58E-C82EA259C9D1}">
      <dgm:prSet/>
      <dgm:spPr/>
      <dgm:t>
        <a:bodyPr/>
        <a:lstStyle/>
        <a:p>
          <a:endParaRPr lang="es-MX"/>
        </a:p>
      </dgm:t>
    </dgm:pt>
    <dgm:pt modelId="{05009E73-A87E-41C2-B2CA-1ACDE538409C}" type="sibTrans" cxnId="{3FE7AE8D-327E-4552-A58E-C82EA259C9D1}">
      <dgm:prSet/>
      <dgm:spPr/>
      <dgm:t>
        <a:bodyPr/>
        <a:lstStyle/>
        <a:p>
          <a:endParaRPr lang="es-MX"/>
        </a:p>
      </dgm:t>
    </dgm:pt>
    <dgm:pt modelId="{F83F0EBB-6F63-432B-8A10-A3A25F0C73AF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Terapia Conductual </a:t>
          </a:r>
          <a:endParaRPr lang="en-US" sz="1800" b="1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gm:t>
    </dgm:pt>
    <dgm:pt modelId="{24845BD0-BCA3-41A3-87EE-63B422AFC879}" type="parTrans" cxnId="{02F2B73B-E096-4D11-B349-C4F684D6968E}">
      <dgm:prSet/>
      <dgm:spPr/>
      <dgm:t>
        <a:bodyPr/>
        <a:lstStyle/>
        <a:p>
          <a:endParaRPr lang="es-MX"/>
        </a:p>
      </dgm:t>
    </dgm:pt>
    <dgm:pt modelId="{8578CC37-CC80-41EA-834E-83CD752115A7}" type="sibTrans" cxnId="{02F2B73B-E096-4D11-B349-C4F684D6968E}">
      <dgm:prSet/>
      <dgm:spPr/>
      <dgm:t>
        <a:bodyPr/>
        <a:lstStyle/>
        <a:p>
          <a:endParaRPr lang="es-MX"/>
        </a:p>
      </dgm:t>
    </dgm:pt>
    <dgm:pt modelId="{71D18C7E-3CDE-4083-958B-EE51F4D1710A}">
      <dgm:prSet phldrT="[Texto]" custT="1"/>
      <dgm:spPr/>
      <dgm:t>
        <a:bodyPr/>
        <a:lstStyle/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Terapia 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 de grupo</a:t>
          </a:r>
          <a:endParaRPr lang="es-MX" sz="1800" b="1" dirty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gm:t>
    </dgm:pt>
    <dgm:pt modelId="{13AD4F30-184E-4137-BCAB-453393861C8B}" type="parTrans" cxnId="{BB37C76B-5416-4886-BB5C-2DD5433B76C3}">
      <dgm:prSet/>
      <dgm:spPr/>
      <dgm:t>
        <a:bodyPr/>
        <a:lstStyle/>
        <a:p>
          <a:endParaRPr lang="es-MX"/>
        </a:p>
      </dgm:t>
    </dgm:pt>
    <dgm:pt modelId="{3C25351E-D292-4E46-A88D-2A2F7154FD1E}" type="sibTrans" cxnId="{BB37C76B-5416-4886-BB5C-2DD5433B76C3}">
      <dgm:prSet/>
      <dgm:spPr/>
      <dgm:t>
        <a:bodyPr/>
        <a:lstStyle/>
        <a:p>
          <a:endParaRPr lang="es-MX"/>
        </a:p>
      </dgm:t>
    </dgm:pt>
    <dgm:pt modelId="{1AAB6A40-F27E-4886-9E53-6BC19330E58B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Integración a Terapia   Ocupacional</a:t>
          </a:r>
          <a:endParaRPr lang="en-US" sz="1800" b="1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gm:t>
    </dgm:pt>
    <dgm:pt modelId="{20FF02AF-EC02-445A-97BF-718436853AC0}" type="parTrans" cxnId="{BC83F4F1-ACCD-42A2-9EA6-D968FED29950}">
      <dgm:prSet/>
      <dgm:spPr/>
      <dgm:t>
        <a:bodyPr/>
        <a:lstStyle/>
        <a:p>
          <a:endParaRPr lang="es-MX"/>
        </a:p>
      </dgm:t>
    </dgm:pt>
    <dgm:pt modelId="{40E899F7-D3A1-4FF5-8188-ED835511CBB4}" type="sibTrans" cxnId="{BC83F4F1-ACCD-42A2-9EA6-D968FED29950}">
      <dgm:prSet/>
      <dgm:spPr/>
      <dgm:t>
        <a:bodyPr/>
        <a:lstStyle/>
        <a:p>
          <a:endParaRPr lang="es-MX"/>
        </a:p>
      </dgm:t>
    </dgm:pt>
    <dgm:pt modelId="{430DBAEB-E88C-4955-9A0D-5FF443528DFC}" type="pres">
      <dgm:prSet presAssocID="{BA928493-5646-404B-B53E-85C5D47D5FF6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MX"/>
        </a:p>
      </dgm:t>
    </dgm:pt>
    <dgm:pt modelId="{8C0FE5FA-9709-4395-84BC-4A657300CE92}" type="pres">
      <dgm:prSet presAssocID="{2EBB4950-CA16-4219-A843-96286E9A98D9}" presName="compNode" presStyleCnt="0"/>
      <dgm:spPr/>
      <dgm:t>
        <a:bodyPr/>
        <a:lstStyle/>
        <a:p>
          <a:endParaRPr lang="es-ES"/>
        </a:p>
      </dgm:t>
    </dgm:pt>
    <dgm:pt modelId="{A885CAFA-C460-4AFE-9067-015EA317A1B2}" type="pres">
      <dgm:prSet presAssocID="{2EBB4950-CA16-4219-A843-96286E9A98D9}" presName="dummyConnPt" presStyleCnt="0"/>
      <dgm:spPr/>
      <dgm:t>
        <a:bodyPr/>
        <a:lstStyle/>
        <a:p>
          <a:endParaRPr lang="es-ES"/>
        </a:p>
      </dgm:t>
    </dgm:pt>
    <dgm:pt modelId="{38648D21-EE37-4A10-8704-5D0756187748}" type="pres">
      <dgm:prSet presAssocID="{2EBB4950-CA16-4219-A843-96286E9A98D9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3CBD19E-AC55-4388-AD0D-74F6ECFC0B9F}" type="pres">
      <dgm:prSet presAssocID="{91FEE631-B64E-4498-840F-D425CF03D9A6}" presName="sibTrans" presStyleLbl="bgSibTrans2D1" presStyleIdx="0" presStyleCnt="8"/>
      <dgm:spPr/>
      <dgm:t>
        <a:bodyPr/>
        <a:lstStyle/>
        <a:p>
          <a:endParaRPr lang="es-MX"/>
        </a:p>
      </dgm:t>
    </dgm:pt>
    <dgm:pt modelId="{88EBD3A1-9CF8-435A-9BDD-7F19B45143D0}" type="pres">
      <dgm:prSet presAssocID="{791D604A-976E-4473-BA6C-BE2E963BCFCD}" presName="compNode" presStyleCnt="0"/>
      <dgm:spPr/>
      <dgm:t>
        <a:bodyPr/>
        <a:lstStyle/>
        <a:p>
          <a:endParaRPr lang="es-ES"/>
        </a:p>
      </dgm:t>
    </dgm:pt>
    <dgm:pt modelId="{33FC77C3-1745-4440-AD36-0D212B1A1F6D}" type="pres">
      <dgm:prSet presAssocID="{791D604A-976E-4473-BA6C-BE2E963BCFCD}" presName="dummyConnPt" presStyleCnt="0"/>
      <dgm:spPr/>
      <dgm:t>
        <a:bodyPr/>
        <a:lstStyle/>
        <a:p>
          <a:endParaRPr lang="es-ES"/>
        </a:p>
      </dgm:t>
    </dgm:pt>
    <dgm:pt modelId="{03A940D3-8037-43EE-9A9C-9055B34272FB}" type="pres">
      <dgm:prSet presAssocID="{791D604A-976E-4473-BA6C-BE2E963BCFC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FBB6633-7B8A-44D0-81CB-B2D516D66134}" type="pres">
      <dgm:prSet presAssocID="{481432A6-F3F6-4B0A-8F72-F50A18D3DE4D}" presName="sibTrans" presStyleLbl="bgSibTrans2D1" presStyleIdx="1" presStyleCnt="8"/>
      <dgm:spPr/>
      <dgm:t>
        <a:bodyPr/>
        <a:lstStyle/>
        <a:p>
          <a:endParaRPr lang="es-MX"/>
        </a:p>
      </dgm:t>
    </dgm:pt>
    <dgm:pt modelId="{AB586D57-75D8-4901-8BA0-D982E7072625}" type="pres">
      <dgm:prSet presAssocID="{66D6875E-96F1-4FE2-A292-3872704B7F1A}" presName="compNode" presStyleCnt="0"/>
      <dgm:spPr/>
      <dgm:t>
        <a:bodyPr/>
        <a:lstStyle/>
        <a:p>
          <a:endParaRPr lang="es-ES"/>
        </a:p>
      </dgm:t>
    </dgm:pt>
    <dgm:pt modelId="{6EA091BF-4A9A-4051-8B59-8C75F0626F1E}" type="pres">
      <dgm:prSet presAssocID="{66D6875E-96F1-4FE2-A292-3872704B7F1A}" presName="dummyConnPt" presStyleCnt="0"/>
      <dgm:spPr/>
      <dgm:t>
        <a:bodyPr/>
        <a:lstStyle/>
        <a:p>
          <a:endParaRPr lang="es-ES"/>
        </a:p>
      </dgm:t>
    </dgm:pt>
    <dgm:pt modelId="{7523F8F0-014E-4D07-9A79-EBE941FFA90A}" type="pres">
      <dgm:prSet presAssocID="{66D6875E-96F1-4FE2-A292-3872704B7F1A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9F0809E-1F8B-4447-9F77-84D83B51655A}" type="pres">
      <dgm:prSet presAssocID="{47AF4E0F-4F28-4AAB-B63B-C51655232B96}" presName="sibTrans" presStyleLbl="bgSibTrans2D1" presStyleIdx="2" presStyleCnt="8"/>
      <dgm:spPr/>
      <dgm:t>
        <a:bodyPr/>
        <a:lstStyle/>
        <a:p>
          <a:endParaRPr lang="es-MX"/>
        </a:p>
      </dgm:t>
    </dgm:pt>
    <dgm:pt modelId="{EAF5E726-289B-4017-87F2-70C8A2B6CFE4}" type="pres">
      <dgm:prSet presAssocID="{8CD40070-D2F0-433D-86F9-B3D2B53F40B8}" presName="compNode" presStyleCnt="0"/>
      <dgm:spPr/>
      <dgm:t>
        <a:bodyPr/>
        <a:lstStyle/>
        <a:p>
          <a:endParaRPr lang="es-ES"/>
        </a:p>
      </dgm:t>
    </dgm:pt>
    <dgm:pt modelId="{C23C0A83-CE4C-4E8E-82DC-0C05A0D63602}" type="pres">
      <dgm:prSet presAssocID="{8CD40070-D2F0-433D-86F9-B3D2B53F40B8}" presName="dummyConnPt" presStyleCnt="0"/>
      <dgm:spPr/>
      <dgm:t>
        <a:bodyPr/>
        <a:lstStyle/>
        <a:p>
          <a:endParaRPr lang="es-ES"/>
        </a:p>
      </dgm:t>
    </dgm:pt>
    <dgm:pt modelId="{221D242C-08D4-45D5-9E2C-6E97D874A4A8}" type="pres">
      <dgm:prSet presAssocID="{8CD40070-D2F0-433D-86F9-B3D2B53F40B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41E6240-6C83-4275-835B-B263A7F584CD}" type="pres">
      <dgm:prSet presAssocID="{D5279323-77CA-4879-8E76-877B6B8D43EE}" presName="sibTrans" presStyleLbl="bgSibTrans2D1" presStyleIdx="3" presStyleCnt="8"/>
      <dgm:spPr/>
      <dgm:t>
        <a:bodyPr/>
        <a:lstStyle/>
        <a:p>
          <a:endParaRPr lang="es-MX"/>
        </a:p>
      </dgm:t>
    </dgm:pt>
    <dgm:pt modelId="{264B8AF8-7A44-44A4-9682-D39B7AE1F54F}" type="pres">
      <dgm:prSet presAssocID="{160C3FE3-B6CD-4260-A66F-7E23B34E1061}" presName="compNode" presStyleCnt="0"/>
      <dgm:spPr/>
      <dgm:t>
        <a:bodyPr/>
        <a:lstStyle/>
        <a:p>
          <a:endParaRPr lang="es-ES"/>
        </a:p>
      </dgm:t>
    </dgm:pt>
    <dgm:pt modelId="{22255838-1181-4DE7-B286-4CA2AE7152BD}" type="pres">
      <dgm:prSet presAssocID="{160C3FE3-B6CD-4260-A66F-7E23B34E1061}" presName="dummyConnPt" presStyleCnt="0"/>
      <dgm:spPr/>
      <dgm:t>
        <a:bodyPr/>
        <a:lstStyle/>
        <a:p>
          <a:endParaRPr lang="es-ES"/>
        </a:p>
      </dgm:t>
    </dgm:pt>
    <dgm:pt modelId="{246CB871-CA8B-40B5-81FA-ECE33F6FD3AC}" type="pres">
      <dgm:prSet presAssocID="{160C3FE3-B6CD-4260-A66F-7E23B34E1061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12CE327-0705-435B-AD37-5E66639BD9B9}" type="pres">
      <dgm:prSet presAssocID="{A3D1F568-CE70-4EC8-9902-52CC896E5D27}" presName="sibTrans" presStyleLbl="bgSibTrans2D1" presStyleIdx="4" presStyleCnt="8"/>
      <dgm:spPr/>
      <dgm:t>
        <a:bodyPr/>
        <a:lstStyle/>
        <a:p>
          <a:endParaRPr lang="es-MX"/>
        </a:p>
      </dgm:t>
    </dgm:pt>
    <dgm:pt modelId="{02D24798-872C-491D-A2E0-49502920AE52}" type="pres">
      <dgm:prSet presAssocID="{F6E0A54B-4215-412D-A487-97818DFCF186}" presName="compNode" presStyleCnt="0"/>
      <dgm:spPr/>
      <dgm:t>
        <a:bodyPr/>
        <a:lstStyle/>
        <a:p>
          <a:endParaRPr lang="es-ES"/>
        </a:p>
      </dgm:t>
    </dgm:pt>
    <dgm:pt modelId="{760A8594-17E9-4365-A427-2ED3C286F2C7}" type="pres">
      <dgm:prSet presAssocID="{F6E0A54B-4215-412D-A487-97818DFCF186}" presName="dummyConnPt" presStyleCnt="0"/>
      <dgm:spPr/>
      <dgm:t>
        <a:bodyPr/>
        <a:lstStyle/>
        <a:p>
          <a:endParaRPr lang="es-ES"/>
        </a:p>
      </dgm:t>
    </dgm:pt>
    <dgm:pt modelId="{D577B112-D9D7-4652-99B5-1566D1AD6135}" type="pres">
      <dgm:prSet presAssocID="{F6E0A54B-4215-412D-A487-97818DFCF186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5841578-7103-4F9D-AAC5-CD6551C0E82A}" type="pres">
      <dgm:prSet presAssocID="{05009E73-A87E-41C2-B2CA-1ACDE538409C}" presName="sibTrans" presStyleLbl="bgSibTrans2D1" presStyleIdx="5" presStyleCnt="8"/>
      <dgm:spPr/>
      <dgm:t>
        <a:bodyPr/>
        <a:lstStyle/>
        <a:p>
          <a:endParaRPr lang="es-MX"/>
        </a:p>
      </dgm:t>
    </dgm:pt>
    <dgm:pt modelId="{D294A94D-CE7B-4BB3-AABF-1940596E088A}" type="pres">
      <dgm:prSet presAssocID="{F83F0EBB-6F63-432B-8A10-A3A25F0C73AF}" presName="compNode" presStyleCnt="0"/>
      <dgm:spPr/>
      <dgm:t>
        <a:bodyPr/>
        <a:lstStyle/>
        <a:p>
          <a:endParaRPr lang="es-ES"/>
        </a:p>
      </dgm:t>
    </dgm:pt>
    <dgm:pt modelId="{55124C36-F161-49CE-AC58-4CD8783F8514}" type="pres">
      <dgm:prSet presAssocID="{F83F0EBB-6F63-432B-8A10-A3A25F0C73AF}" presName="dummyConnPt" presStyleCnt="0"/>
      <dgm:spPr/>
      <dgm:t>
        <a:bodyPr/>
        <a:lstStyle/>
        <a:p>
          <a:endParaRPr lang="es-ES"/>
        </a:p>
      </dgm:t>
    </dgm:pt>
    <dgm:pt modelId="{919ABE9C-E492-4E48-80A4-C236FF26568F}" type="pres">
      <dgm:prSet presAssocID="{F83F0EBB-6F63-432B-8A10-A3A25F0C73A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752AB0A-7FF9-4E67-9AB6-205D441DDF11}" type="pres">
      <dgm:prSet presAssocID="{8578CC37-CC80-41EA-834E-83CD752115A7}" presName="sibTrans" presStyleLbl="bgSibTrans2D1" presStyleIdx="6" presStyleCnt="8"/>
      <dgm:spPr/>
      <dgm:t>
        <a:bodyPr/>
        <a:lstStyle/>
        <a:p>
          <a:endParaRPr lang="es-MX"/>
        </a:p>
      </dgm:t>
    </dgm:pt>
    <dgm:pt modelId="{8A0FC816-5A5E-4B2B-B577-5CA67218B6B5}" type="pres">
      <dgm:prSet presAssocID="{71D18C7E-3CDE-4083-958B-EE51F4D1710A}" presName="compNode" presStyleCnt="0"/>
      <dgm:spPr/>
      <dgm:t>
        <a:bodyPr/>
        <a:lstStyle/>
        <a:p>
          <a:endParaRPr lang="es-ES"/>
        </a:p>
      </dgm:t>
    </dgm:pt>
    <dgm:pt modelId="{822FE551-D73B-4FF5-96F4-93782E150A52}" type="pres">
      <dgm:prSet presAssocID="{71D18C7E-3CDE-4083-958B-EE51F4D1710A}" presName="dummyConnPt" presStyleCnt="0"/>
      <dgm:spPr/>
      <dgm:t>
        <a:bodyPr/>
        <a:lstStyle/>
        <a:p>
          <a:endParaRPr lang="es-ES"/>
        </a:p>
      </dgm:t>
    </dgm:pt>
    <dgm:pt modelId="{1D42DFC3-4683-4BA3-8CAD-412204E6BD9C}" type="pres">
      <dgm:prSet presAssocID="{71D18C7E-3CDE-4083-958B-EE51F4D1710A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2F134CE-18B7-4D40-BEFB-0D8A7B048CAA}" type="pres">
      <dgm:prSet presAssocID="{3C25351E-D292-4E46-A88D-2A2F7154FD1E}" presName="sibTrans" presStyleLbl="bgSibTrans2D1" presStyleIdx="7" presStyleCnt="8"/>
      <dgm:spPr/>
      <dgm:t>
        <a:bodyPr/>
        <a:lstStyle/>
        <a:p>
          <a:endParaRPr lang="es-MX"/>
        </a:p>
      </dgm:t>
    </dgm:pt>
    <dgm:pt modelId="{19D89053-DBA0-4A5C-B668-4AD2CDB123D1}" type="pres">
      <dgm:prSet presAssocID="{1AAB6A40-F27E-4886-9E53-6BC19330E58B}" presName="compNode" presStyleCnt="0"/>
      <dgm:spPr/>
      <dgm:t>
        <a:bodyPr/>
        <a:lstStyle/>
        <a:p>
          <a:endParaRPr lang="es-ES"/>
        </a:p>
      </dgm:t>
    </dgm:pt>
    <dgm:pt modelId="{B2DDACCE-0523-4629-AA51-3F71BAD3D295}" type="pres">
      <dgm:prSet presAssocID="{1AAB6A40-F27E-4886-9E53-6BC19330E58B}" presName="dummyConnPt" presStyleCnt="0"/>
      <dgm:spPr/>
      <dgm:t>
        <a:bodyPr/>
        <a:lstStyle/>
        <a:p>
          <a:endParaRPr lang="es-ES"/>
        </a:p>
      </dgm:t>
    </dgm:pt>
    <dgm:pt modelId="{7A744080-F2E1-45CA-B95F-FE2B624111DC}" type="pres">
      <dgm:prSet presAssocID="{1AAB6A40-F27E-4886-9E53-6BC19330E58B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535DC47-D2FA-46C7-A82D-E5E4CBB76F83}" type="presOf" srcId="{1AAB6A40-F27E-4886-9E53-6BC19330E58B}" destId="{7A744080-F2E1-45CA-B95F-FE2B624111DC}" srcOrd="0" destOrd="0" presId="urn:microsoft.com/office/officeart/2005/8/layout/bProcess4"/>
    <dgm:cxn modelId="{6BC3A04C-2A4E-43C3-969D-CE27C096C9B3}" type="presOf" srcId="{2EBB4950-CA16-4219-A843-96286E9A98D9}" destId="{38648D21-EE37-4A10-8704-5D0756187748}" srcOrd="0" destOrd="0" presId="urn:microsoft.com/office/officeart/2005/8/layout/bProcess4"/>
    <dgm:cxn modelId="{BB37C76B-5416-4886-BB5C-2DD5433B76C3}" srcId="{BA928493-5646-404B-B53E-85C5D47D5FF6}" destId="{71D18C7E-3CDE-4083-958B-EE51F4D1710A}" srcOrd="7" destOrd="0" parTransId="{13AD4F30-184E-4137-BCAB-453393861C8B}" sibTransId="{3C25351E-D292-4E46-A88D-2A2F7154FD1E}"/>
    <dgm:cxn modelId="{3D6F19E6-1CE5-4774-A79D-06EE51C029C6}" type="presOf" srcId="{8578CC37-CC80-41EA-834E-83CD752115A7}" destId="{2752AB0A-7FF9-4E67-9AB6-205D441DDF11}" srcOrd="0" destOrd="0" presId="urn:microsoft.com/office/officeart/2005/8/layout/bProcess4"/>
    <dgm:cxn modelId="{E97F6C4A-893E-4196-8B99-46BE1C0C60B2}" type="presOf" srcId="{481432A6-F3F6-4B0A-8F72-F50A18D3DE4D}" destId="{6FBB6633-7B8A-44D0-81CB-B2D516D66134}" srcOrd="0" destOrd="0" presId="urn:microsoft.com/office/officeart/2005/8/layout/bProcess4"/>
    <dgm:cxn modelId="{B584224E-580A-44EA-BE10-AB4902D47AEB}" type="presOf" srcId="{F6E0A54B-4215-412D-A487-97818DFCF186}" destId="{D577B112-D9D7-4652-99B5-1566D1AD6135}" srcOrd="0" destOrd="0" presId="urn:microsoft.com/office/officeart/2005/8/layout/bProcess4"/>
    <dgm:cxn modelId="{FF6326E2-06B0-4335-9576-30AB9AC809B2}" type="presOf" srcId="{F83F0EBB-6F63-432B-8A10-A3A25F0C73AF}" destId="{919ABE9C-E492-4E48-80A4-C236FF26568F}" srcOrd="0" destOrd="0" presId="urn:microsoft.com/office/officeart/2005/8/layout/bProcess4"/>
    <dgm:cxn modelId="{0C65CED0-21C1-47F6-A4C5-C02EF148BF59}" type="presOf" srcId="{791D604A-976E-4473-BA6C-BE2E963BCFCD}" destId="{03A940D3-8037-43EE-9A9C-9055B34272FB}" srcOrd="0" destOrd="0" presId="urn:microsoft.com/office/officeart/2005/8/layout/bProcess4"/>
    <dgm:cxn modelId="{D61C37E4-1E2B-4FE8-8742-DAE5BCDA19CF}" type="presOf" srcId="{D5279323-77CA-4879-8E76-877B6B8D43EE}" destId="{E41E6240-6C83-4275-835B-B263A7F584CD}" srcOrd="0" destOrd="0" presId="urn:microsoft.com/office/officeart/2005/8/layout/bProcess4"/>
    <dgm:cxn modelId="{F6389374-A8AD-4E64-A10B-8ABA9C5B0B71}" srcId="{BA928493-5646-404B-B53E-85C5D47D5FF6}" destId="{8CD40070-D2F0-433D-86F9-B3D2B53F40B8}" srcOrd="3" destOrd="0" parTransId="{7002F934-43DE-4A68-B760-D715037B1D7F}" sibTransId="{D5279323-77CA-4879-8E76-877B6B8D43EE}"/>
    <dgm:cxn modelId="{30C9294E-BFB4-4D77-84C9-7D2F4D90AE53}" type="presOf" srcId="{3C25351E-D292-4E46-A88D-2A2F7154FD1E}" destId="{22F134CE-18B7-4D40-BEFB-0D8A7B048CAA}" srcOrd="0" destOrd="0" presId="urn:microsoft.com/office/officeart/2005/8/layout/bProcess4"/>
    <dgm:cxn modelId="{BC83F4F1-ACCD-42A2-9EA6-D968FED29950}" srcId="{BA928493-5646-404B-B53E-85C5D47D5FF6}" destId="{1AAB6A40-F27E-4886-9E53-6BC19330E58B}" srcOrd="8" destOrd="0" parTransId="{20FF02AF-EC02-445A-97BF-718436853AC0}" sibTransId="{40E899F7-D3A1-4FF5-8188-ED835511CBB4}"/>
    <dgm:cxn modelId="{CD6A9A77-508E-4429-B45E-8FF61A3C69C3}" type="presOf" srcId="{66D6875E-96F1-4FE2-A292-3872704B7F1A}" destId="{7523F8F0-014E-4D07-9A79-EBE941FFA90A}" srcOrd="0" destOrd="0" presId="urn:microsoft.com/office/officeart/2005/8/layout/bProcess4"/>
    <dgm:cxn modelId="{96626E32-120C-4326-B6A4-B6ABFFB0312C}" type="presOf" srcId="{A3D1F568-CE70-4EC8-9902-52CC896E5D27}" destId="{312CE327-0705-435B-AD37-5E66639BD9B9}" srcOrd="0" destOrd="0" presId="urn:microsoft.com/office/officeart/2005/8/layout/bProcess4"/>
    <dgm:cxn modelId="{A38D9307-6364-4C86-9450-C506524A47D1}" type="presOf" srcId="{91FEE631-B64E-4498-840F-D425CF03D9A6}" destId="{C3CBD19E-AC55-4388-AD0D-74F6ECFC0B9F}" srcOrd="0" destOrd="0" presId="urn:microsoft.com/office/officeart/2005/8/layout/bProcess4"/>
    <dgm:cxn modelId="{0FC9D56A-DCCC-426D-9DC4-AFC340378960}" type="presOf" srcId="{BA928493-5646-404B-B53E-85C5D47D5FF6}" destId="{430DBAEB-E88C-4955-9A0D-5FF443528DFC}" srcOrd="0" destOrd="0" presId="urn:microsoft.com/office/officeart/2005/8/layout/bProcess4"/>
    <dgm:cxn modelId="{39E16880-EFEC-4737-9EF2-56164AB6AD5F}" srcId="{BA928493-5646-404B-B53E-85C5D47D5FF6}" destId="{160C3FE3-B6CD-4260-A66F-7E23B34E1061}" srcOrd="4" destOrd="0" parTransId="{8966FF93-8493-4CFC-A24D-1ABAA3B4A01A}" sibTransId="{A3D1F568-CE70-4EC8-9902-52CC896E5D27}"/>
    <dgm:cxn modelId="{B863602F-BF15-4123-8804-61954122E6E0}" type="presOf" srcId="{05009E73-A87E-41C2-B2CA-1ACDE538409C}" destId="{C5841578-7103-4F9D-AAC5-CD6551C0E82A}" srcOrd="0" destOrd="0" presId="urn:microsoft.com/office/officeart/2005/8/layout/bProcess4"/>
    <dgm:cxn modelId="{5409071E-D0D5-4821-9526-2944BB080CA8}" srcId="{BA928493-5646-404B-B53E-85C5D47D5FF6}" destId="{66D6875E-96F1-4FE2-A292-3872704B7F1A}" srcOrd="2" destOrd="0" parTransId="{0E248873-A7B4-4BA5-8D01-50DFB7878259}" sibTransId="{47AF4E0F-4F28-4AAB-B63B-C51655232B96}"/>
    <dgm:cxn modelId="{AE83EBDC-378B-4F0E-A8F6-52030C7C35CF}" type="presOf" srcId="{160C3FE3-B6CD-4260-A66F-7E23B34E1061}" destId="{246CB871-CA8B-40B5-81FA-ECE33F6FD3AC}" srcOrd="0" destOrd="0" presId="urn:microsoft.com/office/officeart/2005/8/layout/bProcess4"/>
    <dgm:cxn modelId="{76AA141D-5CAD-4966-80EA-126E4C89F3A8}" srcId="{BA928493-5646-404B-B53E-85C5D47D5FF6}" destId="{791D604A-976E-4473-BA6C-BE2E963BCFCD}" srcOrd="1" destOrd="0" parTransId="{C2D29B5E-D648-4DE4-BDE2-1E84F924F2DC}" sibTransId="{481432A6-F3F6-4B0A-8F72-F50A18D3DE4D}"/>
    <dgm:cxn modelId="{AD757FE8-666C-424B-AC4B-083EECED01F5}" srcId="{BA928493-5646-404B-B53E-85C5D47D5FF6}" destId="{2EBB4950-CA16-4219-A843-96286E9A98D9}" srcOrd="0" destOrd="0" parTransId="{D31FDAA2-B52E-46E1-A653-106A051BF198}" sibTransId="{91FEE631-B64E-4498-840F-D425CF03D9A6}"/>
    <dgm:cxn modelId="{3FE7AE8D-327E-4552-A58E-C82EA259C9D1}" srcId="{BA928493-5646-404B-B53E-85C5D47D5FF6}" destId="{F6E0A54B-4215-412D-A487-97818DFCF186}" srcOrd="5" destOrd="0" parTransId="{0AA75D31-ED96-40C9-A61C-911E7A484F58}" sibTransId="{05009E73-A87E-41C2-B2CA-1ACDE538409C}"/>
    <dgm:cxn modelId="{02F2B73B-E096-4D11-B349-C4F684D6968E}" srcId="{BA928493-5646-404B-B53E-85C5D47D5FF6}" destId="{F83F0EBB-6F63-432B-8A10-A3A25F0C73AF}" srcOrd="6" destOrd="0" parTransId="{24845BD0-BCA3-41A3-87EE-63B422AFC879}" sibTransId="{8578CC37-CC80-41EA-834E-83CD752115A7}"/>
    <dgm:cxn modelId="{574DF9A8-C58C-4DAE-9A67-AB246A7E87D0}" type="presOf" srcId="{8CD40070-D2F0-433D-86F9-B3D2B53F40B8}" destId="{221D242C-08D4-45D5-9E2C-6E97D874A4A8}" srcOrd="0" destOrd="0" presId="urn:microsoft.com/office/officeart/2005/8/layout/bProcess4"/>
    <dgm:cxn modelId="{575C88CC-8F9B-493B-918E-902C5D755DF0}" type="presOf" srcId="{71D18C7E-3CDE-4083-958B-EE51F4D1710A}" destId="{1D42DFC3-4683-4BA3-8CAD-412204E6BD9C}" srcOrd="0" destOrd="0" presId="urn:microsoft.com/office/officeart/2005/8/layout/bProcess4"/>
    <dgm:cxn modelId="{5734B643-F6B6-41B3-970B-82BC1FCDCF60}" type="presOf" srcId="{47AF4E0F-4F28-4AAB-B63B-C51655232B96}" destId="{C9F0809E-1F8B-4447-9F77-84D83B51655A}" srcOrd="0" destOrd="0" presId="urn:microsoft.com/office/officeart/2005/8/layout/bProcess4"/>
    <dgm:cxn modelId="{A6A146EF-23F6-4502-BC3C-0DB87667F633}" type="presParOf" srcId="{430DBAEB-E88C-4955-9A0D-5FF443528DFC}" destId="{8C0FE5FA-9709-4395-84BC-4A657300CE92}" srcOrd="0" destOrd="0" presId="urn:microsoft.com/office/officeart/2005/8/layout/bProcess4"/>
    <dgm:cxn modelId="{9FAF8011-A82D-47C1-A45E-33FFAC65F988}" type="presParOf" srcId="{8C0FE5FA-9709-4395-84BC-4A657300CE92}" destId="{A885CAFA-C460-4AFE-9067-015EA317A1B2}" srcOrd="0" destOrd="0" presId="urn:microsoft.com/office/officeart/2005/8/layout/bProcess4"/>
    <dgm:cxn modelId="{C576D41A-F046-4813-A113-FB202D6C83A6}" type="presParOf" srcId="{8C0FE5FA-9709-4395-84BC-4A657300CE92}" destId="{38648D21-EE37-4A10-8704-5D0756187748}" srcOrd="1" destOrd="0" presId="urn:microsoft.com/office/officeart/2005/8/layout/bProcess4"/>
    <dgm:cxn modelId="{529135AC-2C07-4DB4-BC55-F5A87A007B24}" type="presParOf" srcId="{430DBAEB-E88C-4955-9A0D-5FF443528DFC}" destId="{C3CBD19E-AC55-4388-AD0D-74F6ECFC0B9F}" srcOrd="1" destOrd="0" presId="urn:microsoft.com/office/officeart/2005/8/layout/bProcess4"/>
    <dgm:cxn modelId="{B61E6D0B-8508-46B7-8344-58320D5D4DF3}" type="presParOf" srcId="{430DBAEB-E88C-4955-9A0D-5FF443528DFC}" destId="{88EBD3A1-9CF8-435A-9BDD-7F19B45143D0}" srcOrd="2" destOrd="0" presId="urn:microsoft.com/office/officeart/2005/8/layout/bProcess4"/>
    <dgm:cxn modelId="{975B95C0-1B68-443B-AACF-F210C170C6C3}" type="presParOf" srcId="{88EBD3A1-9CF8-435A-9BDD-7F19B45143D0}" destId="{33FC77C3-1745-4440-AD36-0D212B1A1F6D}" srcOrd="0" destOrd="0" presId="urn:microsoft.com/office/officeart/2005/8/layout/bProcess4"/>
    <dgm:cxn modelId="{2CA139FD-C74D-49B0-98FD-CB0078D16ABA}" type="presParOf" srcId="{88EBD3A1-9CF8-435A-9BDD-7F19B45143D0}" destId="{03A940D3-8037-43EE-9A9C-9055B34272FB}" srcOrd="1" destOrd="0" presId="urn:microsoft.com/office/officeart/2005/8/layout/bProcess4"/>
    <dgm:cxn modelId="{14A6C8F9-2714-48A5-A436-DAABD41C5F76}" type="presParOf" srcId="{430DBAEB-E88C-4955-9A0D-5FF443528DFC}" destId="{6FBB6633-7B8A-44D0-81CB-B2D516D66134}" srcOrd="3" destOrd="0" presId="urn:microsoft.com/office/officeart/2005/8/layout/bProcess4"/>
    <dgm:cxn modelId="{60A04448-9DE0-48B5-8417-B1E5151CEDF2}" type="presParOf" srcId="{430DBAEB-E88C-4955-9A0D-5FF443528DFC}" destId="{AB586D57-75D8-4901-8BA0-D982E7072625}" srcOrd="4" destOrd="0" presId="urn:microsoft.com/office/officeart/2005/8/layout/bProcess4"/>
    <dgm:cxn modelId="{04691260-CF7B-491E-9BC3-1F9BD90E0D67}" type="presParOf" srcId="{AB586D57-75D8-4901-8BA0-D982E7072625}" destId="{6EA091BF-4A9A-4051-8B59-8C75F0626F1E}" srcOrd="0" destOrd="0" presId="urn:microsoft.com/office/officeart/2005/8/layout/bProcess4"/>
    <dgm:cxn modelId="{00EC5417-5FC5-40D6-89D2-933585EDD082}" type="presParOf" srcId="{AB586D57-75D8-4901-8BA0-D982E7072625}" destId="{7523F8F0-014E-4D07-9A79-EBE941FFA90A}" srcOrd="1" destOrd="0" presId="urn:microsoft.com/office/officeart/2005/8/layout/bProcess4"/>
    <dgm:cxn modelId="{4E3C2F56-80A1-4D35-8A71-960DAC2D2782}" type="presParOf" srcId="{430DBAEB-E88C-4955-9A0D-5FF443528DFC}" destId="{C9F0809E-1F8B-4447-9F77-84D83B51655A}" srcOrd="5" destOrd="0" presId="urn:microsoft.com/office/officeart/2005/8/layout/bProcess4"/>
    <dgm:cxn modelId="{BF27DEBA-462D-4BAA-8F66-E626F215529F}" type="presParOf" srcId="{430DBAEB-E88C-4955-9A0D-5FF443528DFC}" destId="{EAF5E726-289B-4017-87F2-70C8A2B6CFE4}" srcOrd="6" destOrd="0" presId="urn:microsoft.com/office/officeart/2005/8/layout/bProcess4"/>
    <dgm:cxn modelId="{8779C4FF-957B-467E-B8E1-E0E9C0250510}" type="presParOf" srcId="{EAF5E726-289B-4017-87F2-70C8A2B6CFE4}" destId="{C23C0A83-CE4C-4E8E-82DC-0C05A0D63602}" srcOrd="0" destOrd="0" presId="urn:microsoft.com/office/officeart/2005/8/layout/bProcess4"/>
    <dgm:cxn modelId="{FDE5DCB6-CA82-4592-91B4-18F6C9C8FBD5}" type="presParOf" srcId="{EAF5E726-289B-4017-87F2-70C8A2B6CFE4}" destId="{221D242C-08D4-45D5-9E2C-6E97D874A4A8}" srcOrd="1" destOrd="0" presId="urn:microsoft.com/office/officeart/2005/8/layout/bProcess4"/>
    <dgm:cxn modelId="{B31BEC20-E9E3-42AF-B0CC-5BE46922A213}" type="presParOf" srcId="{430DBAEB-E88C-4955-9A0D-5FF443528DFC}" destId="{E41E6240-6C83-4275-835B-B263A7F584CD}" srcOrd="7" destOrd="0" presId="urn:microsoft.com/office/officeart/2005/8/layout/bProcess4"/>
    <dgm:cxn modelId="{5A83E871-E0B5-43A0-BFD9-C68F83B27483}" type="presParOf" srcId="{430DBAEB-E88C-4955-9A0D-5FF443528DFC}" destId="{264B8AF8-7A44-44A4-9682-D39B7AE1F54F}" srcOrd="8" destOrd="0" presId="urn:microsoft.com/office/officeart/2005/8/layout/bProcess4"/>
    <dgm:cxn modelId="{E86C7857-8A6F-439A-8381-A1278FC250E2}" type="presParOf" srcId="{264B8AF8-7A44-44A4-9682-D39B7AE1F54F}" destId="{22255838-1181-4DE7-B286-4CA2AE7152BD}" srcOrd="0" destOrd="0" presId="urn:microsoft.com/office/officeart/2005/8/layout/bProcess4"/>
    <dgm:cxn modelId="{711444D3-A5F7-4C32-95DA-AC10B100045D}" type="presParOf" srcId="{264B8AF8-7A44-44A4-9682-D39B7AE1F54F}" destId="{246CB871-CA8B-40B5-81FA-ECE33F6FD3AC}" srcOrd="1" destOrd="0" presId="urn:microsoft.com/office/officeart/2005/8/layout/bProcess4"/>
    <dgm:cxn modelId="{D529F36F-47EB-42C0-8669-1462CFDA1B55}" type="presParOf" srcId="{430DBAEB-E88C-4955-9A0D-5FF443528DFC}" destId="{312CE327-0705-435B-AD37-5E66639BD9B9}" srcOrd="9" destOrd="0" presId="urn:microsoft.com/office/officeart/2005/8/layout/bProcess4"/>
    <dgm:cxn modelId="{1DB995BA-138B-46DC-B22B-96355D681876}" type="presParOf" srcId="{430DBAEB-E88C-4955-9A0D-5FF443528DFC}" destId="{02D24798-872C-491D-A2E0-49502920AE52}" srcOrd="10" destOrd="0" presId="urn:microsoft.com/office/officeart/2005/8/layout/bProcess4"/>
    <dgm:cxn modelId="{F6138989-3F18-4820-A63E-22AE112A5EBE}" type="presParOf" srcId="{02D24798-872C-491D-A2E0-49502920AE52}" destId="{760A8594-17E9-4365-A427-2ED3C286F2C7}" srcOrd="0" destOrd="0" presId="urn:microsoft.com/office/officeart/2005/8/layout/bProcess4"/>
    <dgm:cxn modelId="{AC2859FA-CBEC-4AC0-9112-98A2B25EEC1E}" type="presParOf" srcId="{02D24798-872C-491D-A2E0-49502920AE52}" destId="{D577B112-D9D7-4652-99B5-1566D1AD6135}" srcOrd="1" destOrd="0" presId="urn:microsoft.com/office/officeart/2005/8/layout/bProcess4"/>
    <dgm:cxn modelId="{1707FA45-9794-42A8-8B51-BE9A8A4B0EC4}" type="presParOf" srcId="{430DBAEB-E88C-4955-9A0D-5FF443528DFC}" destId="{C5841578-7103-4F9D-AAC5-CD6551C0E82A}" srcOrd="11" destOrd="0" presId="urn:microsoft.com/office/officeart/2005/8/layout/bProcess4"/>
    <dgm:cxn modelId="{CBF21822-27F1-4932-AEAE-DAABA2CBA5B4}" type="presParOf" srcId="{430DBAEB-E88C-4955-9A0D-5FF443528DFC}" destId="{D294A94D-CE7B-4BB3-AABF-1940596E088A}" srcOrd="12" destOrd="0" presId="urn:microsoft.com/office/officeart/2005/8/layout/bProcess4"/>
    <dgm:cxn modelId="{3F609935-B6C0-445B-92CC-234C64A1B16E}" type="presParOf" srcId="{D294A94D-CE7B-4BB3-AABF-1940596E088A}" destId="{55124C36-F161-49CE-AC58-4CD8783F8514}" srcOrd="0" destOrd="0" presId="urn:microsoft.com/office/officeart/2005/8/layout/bProcess4"/>
    <dgm:cxn modelId="{BCBEC177-B1D4-4544-BE5D-878B7C20BC99}" type="presParOf" srcId="{D294A94D-CE7B-4BB3-AABF-1940596E088A}" destId="{919ABE9C-E492-4E48-80A4-C236FF26568F}" srcOrd="1" destOrd="0" presId="urn:microsoft.com/office/officeart/2005/8/layout/bProcess4"/>
    <dgm:cxn modelId="{75E4601D-7882-476C-BB82-A927E58D2D2B}" type="presParOf" srcId="{430DBAEB-E88C-4955-9A0D-5FF443528DFC}" destId="{2752AB0A-7FF9-4E67-9AB6-205D441DDF11}" srcOrd="13" destOrd="0" presId="urn:microsoft.com/office/officeart/2005/8/layout/bProcess4"/>
    <dgm:cxn modelId="{50DC0B29-2788-46FB-B33A-302C0DF352F6}" type="presParOf" srcId="{430DBAEB-E88C-4955-9A0D-5FF443528DFC}" destId="{8A0FC816-5A5E-4B2B-B577-5CA67218B6B5}" srcOrd="14" destOrd="0" presId="urn:microsoft.com/office/officeart/2005/8/layout/bProcess4"/>
    <dgm:cxn modelId="{E18F6DD9-6B6F-4C1B-9421-07117947AD42}" type="presParOf" srcId="{8A0FC816-5A5E-4B2B-B577-5CA67218B6B5}" destId="{822FE551-D73B-4FF5-96F4-93782E150A52}" srcOrd="0" destOrd="0" presId="urn:microsoft.com/office/officeart/2005/8/layout/bProcess4"/>
    <dgm:cxn modelId="{41D100F2-3D41-43AD-B84C-5A0AF916738A}" type="presParOf" srcId="{8A0FC816-5A5E-4B2B-B577-5CA67218B6B5}" destId="{1D42DFC3-4683-4BA3-8CAD-412204E6BD9C}" srcOrd="1" destOrd="0" presId="urn:microsoft.com/office/officeart/2005/8/layout/bProcess4"/>
    <dgm:cxn modelId="{80B9E4FC-325F-43DB-8618-D6E186415EC9}" type="presParOf" srcId="{430DBAEB-E88C-4955-9A0D-5FF443528DFC}" destId="{22F134CE-18B7-4D40-BEFB-0D8A7B048CAA}" srcOrd="15" destOrd="0" presId="urn:microsoft.com/office/officeart/2005/8/layout/bProcess4"/>
    <dgm:cxn modelId="{26C6B770-55F5-4A2B-AADA-E7F54DED0AF7}" type="presParOf" srcId="{430DBAEB-E88C-4955-9A0D-5FF443528DFC}" destId="{19D89053-DBA0-4A5C-B668-4AD2CDB123D1}" srcOrd="16" destOrd="0" presId="urn:microsoft.com/office/officeart/2005/8/layout/bProcess4"/>
    <dgm:cxn modelId="{BF3C6198-AF94-4E84-ABF1-1ACF6392DDDE}" type="presParOf" srcId="{19D89053-DBA0-4A5C-B668-4AD2CDB123D1}" destId="{B2DDACCE-0523-4629-AA51-3F71BAD3D295}" srcOrd="0" destOrd="0" presId="urn:microsoft.com/office/officeart/2005/8/layout/bProcess4"/>
    <dgm:cxn modelId="{619C1FF7-19C2-4651-A77B-EEBA23255A47}" type="presParOf" srcId="{19D89053-DBA0-4A5C-B668-4AD2CDB123D1}" destId="{7A744080-F2E1-45CA-B95F-FE2B624111DC}" srcOrd="1" destOrd="0" presId="urn:microsoft.com/office/officeart/2005/8/layout/b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F5F2608-957C-4186-9B13-A58772065096}" type="doc">
      <dgm:prSet loTypeId="urn:microsoft.com/office/officeart/2005/8/layout/bProcess3" loCatId="process" qsTypeId="urn:microsoft.com/office/officeart/2005/8/quickstyle/3d2" qsCatId="3D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A73C2640-1250-47FC-8FAA-4C4D8E55E55F}">
      <dgm:prSet phldrT="[Texto]" custT="1"/>
      <dgm:spPr/>
      <dgm:t>
        <a:bodyPr/>
        <a:lstStyle/>
        <a:p>
          <a:r>
            <a:rPr lang="es-MX" sz="2000" b="1" smtClean="0">
              <a:latin typeface="Arial" charset="0"/>
              <a:cs typeface="Arial" charset="0"/>
            </a:rPr>
            <a:t>Terapias de Trabajo o Laborterapia</a:t>
          </a:r>
          <a:endParaRPr lang="en-US" sz="2000" b="1" dirty="0"/>
        </a:p>
      </dgm:t>
    </dgm:pt>
    <dgm:pt modelId="{B89D1C56-77A1-48EC-8CCE-820C68C896AE}" type="parTrans" cxnId="{1427B7E4-6F91-4795-AA12-0CED94D93772}">
      <dgm:prSet/>
      <dgm:spPr/>
      <dgm:t>
        <a:bodyPr/>
        <a:lstStyle/>
        <a:p>
          <a:endParaRPr lang="en-US"/>
        </a:p>
      </dgm:t>
    </dgm:pt>
    <dgm:pt modelId="{59F91711-991C-4E84-9AD8-495BD5FBF8F6}" type="sibTrans" cxnId="{1427B7E4-6F91-4795-AA12-0CED94D93772}">
      <dgm:prSet/>
      <dgm:spPr/>
      <dgm:t>
        <a:bodyPr/>
        <a:lstStyle/>
        <a:p>
          <a:endParaRPr lang="en-US"/>
        </a:p>
      </dgm:t>
    </dgm:pt>
    <dgm:pt modelId="{DDF939A1-5712-4CB2-87C0-FF3CE54E8B43}">
      <dgm:prSet phldrT="[Texto]" custT="1"/>
      <dgm:spPr/>
      <dgm:t>
        <a:bodyPr/>
        <a:lstStyle/>
        <a:p>
          <a:r>
            <a:rPr lang="en-US" sz="2000" b="1" smtClean="0">
              <a:latin typeface="Arial" charset="0"/>
              <a:cs typeface="Arial" charset="0"/>
            </a:rPr>
            <a:t>Terapias de Educacion e informacion</a:t>
          </a:r>
          <a:endParaRPr lang="en-US" sz="2000" b="1" dirty="0"/>
        </a:p>
      </dgm:t>
    </dgm:pt>
    <dgm:pt modelId="{DB15CCE5-F02E-4CDB-8527-9ED1A3C28405}" type="parTrans" cxnId="{B499218E-6D97-4039-931A-1A2D2CA6AD68}">
      <dgm:prSet/>
      <dgm:spPr/>
      <dgm:t>
        <a:bodyPr/>
        <a:lstStyle/>
        <a:p>
          <a:endParaRPr lang="en-US"/>
        </a:p>
      </dgm:t>
    </dgm:pt>
    <dgm:pt modelId="{A4123A4E-A53A-4627-98B0-A8157804FB58}" type="sibTrans" cxnId="{B499218E-6D97-4039-931A-1A2D2CA6AD68}">
      <dgm:prSet/>
      <dgm:spPr/>
      <dgm:t>
        <a:bodyPr/>
        <a:lstStyle/>
        <a:p>
          <a:endParaRPr lang="en-US"/>
        </a:p>
      </dgm:t>
    </dgm:pt>
    <dgm:pt modelId="{18F9F49A-507A-4463-BA19-4053568305C7}">
      <dgm:prSet phldrT="[Texto]" custT="1"/>
      <dgm:spPr/>
      <dgm:t>
        <a:bodyPr/>
        <a:lstStyle/>
        <a:p>
          <a:r>
            <a:rPr lang="en-US" sz="2000" b="1" smtClean="0">
              <a:latin typeface="Arial" charset="0"/>
              <a:cs typeface="Arial" charset="0"/>
            </a:rPr>
            <a:t>Terapias Proyectivas</a:t>
          </a:r>
          <a:endParaRPr lang="en-US" sz="2000" b="1" dirty="0"/>
        </a:p>
      </dgm:t>
    </dgm:pt>
    <dgm:pt modelId="{AA572F6B-9FA2-4CDE-ACA2-FCC22FEC0A74}" type="parTrans" cxnId="{2D297E34-EFC9-416D-8353-BAAA3CB14192}">
      <dgm:prSet/>
      <dgm:spPr/>
      <dgm:t>
        <a:bodyPr/>
        <a:lstStyle/>
        <a:p>
          <a:endParaRPr lang="en-US"/>
        </a:p>
      </dgm:t>
    </dgm:pt>
    <dgm:pt modelId="{32D8C576-074D-4BF0-9D79-A1ABE1414BC1}" type="sibTrans" cxnId="{2D297E34-EFC9-416D-8353-BAAA3CB14192}">
      <dgm:prSet/>
      <dgm:spPr/>
      <dgm:t>
        <a:bodyPr/>
        <a:lstStyle/>
        <a:p>
          <a:endParaRPr lang="en-US"/>
        </a:p>
      </dgm:t>
    </dgm:pt>
    <dgm:pt modelId="{C200DDC6-5C1B-4AE0-BF70-92940D752465}">
      <dgm:prSet phldrT="[Texto]" custT="1"/>
      <dgm:spPr/>
      <dgm:t>
        <a:bodyPr/>
        <a:lstStyle/>
        <a:p>
          <a:r>
            <a:rPr lang="en-US" sz="2000" b="1" smtClean="0">
              <a:latin typeface="Arial" pitchFamily="34" charset="0"/>
              <a:cs typeface="Arial" pitchFamily="34" charset="0"/>
            </a:rPr>
            <a:t>Dinamicas de Autoconfianza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8A18A6A9-3496-4633-AD28-60CD220AAE30}" type="parTrans" cxnId="{C5991015-44C5-40B9-A199-0BE3DC11AEC1}">
      <dgm:prSet/>
      <dgm:spPr/>
      <dgm:t>
        <a:bodyPr/>
        <a:lstStyle/>
        <a:p>
          <a:endParaRPr lang="en-US"/>
        </a:p>
      </dgm:t>
    </dgm:pt>
    <dgm:pt modelId="{304267C2-B99E-44BC-90B9-A5D7F50703C4}" type="sibTrans" cxnId="{C5991015-44C5-40B9-A199-0BE3DC11AEC1}">
      <dgm:prSet/>
      <dgm:spPr/>
      <dgm:t>
        <a:bodyPr/>
        <a:lstStyle/>
        <a:p>
          <a:endParaRPr lang="en-US"/>
        </a:p>
      </dgm:t>
    </dgm:pt>
    <dgm:pt modelId="{FF78451D-46A1-4616-8117-28277F3CEC58}">
      <dgm:prSet phldrT="[Texto]" custT="1"/>
      <dgm:spPr/>
      <dgm:t>
        <a:bodyPr/>
        <a:lstStyle/>
        <a:p>
          <a:r>
            <a:rPr lang="en-US" sz="2000" b="1" smtClean="0">
              <a:latin typeface="Arial" charset="0"/>
              <a:cs typeface="Arial" charset="0"/>
            </a:rPr>
            <a:t>Gimnoterapia Deportiva</a:t>
          </a:r>
          <a:endParaRPr lang="en-US" sz="2000" b="1" dirty="0"/>
        </a:p>
      </dgm:t>
    </dgm:pt>
    <dgm:pt modelId="{3DDD9CC0-77B4-4B72-96C0-672663FBE703}" type="parTrans" cxnId="{5A30BE00-29A8-445F-B8C5-1A51BF6A7D99}">
      <dgm:prSet/>
      <dgm:spPr/>
      <dgm:t>
        <a:bodyPr/>
        <a:lstStyle/>
        <a:p>
          <a:endParaRPr lang="en-US"/>
        </a:p>
      </dgm:t>
    </dgm:pt>
    <dgm:pt modelId="{8132D55D-2A87-4106-B310-139C1A0A7E20}" type="sibTrans" cxnId="{5A30BE00-29A8-445F-B8C5-1A51BF6A7D99}">
      <dgm:prSet/>
      <dgm:spPr/>
      <dgm:t>
        <a:bodyPr/>
        <a:lstStyle/>
        <a:p>
          <a:endParaRPr lang="en-US"/>
        </a:p>
      </dgm:t>
    </dgm:pt>
    <dgm:pt modelId="{31D9972A-545A-4FF6-8346-B4B74DAB4B7E}">
      <dgm:prSet phldrT="[Texto]" custT="1"/>
      <dgm:spPr/>
      <dgm:t>
        <a:bodyPr/>
        <a:lstStyle/>
        <a:p>
          <a:r>
            <a:rPr lang="es-MX" sz="2000" b="1" smtClean="0">
              <a:latin typeface="Arial" charset="0"/>
              <a:cs typeface="Arial" charset="0"/>
            </a:rPr>
            <a:t>Terapias Recreativas </a:t>
          </a:r>
        </a:p>
        <a:p>
          <a:r>
            <a:rPr lang="es-MX" sz="2000" b="1" smtClean="0">
              <a:latin typeface="Arial" charset="0"/>
              <a:cs typeface="Arial" charset="0"/>
            </a:rPr>
            <a:t>o  de Socialización</a:t>
          </a:r>
          <a:endParaRPr lang="en-US" sz="2000" b="1" dirty="0"/>
        </a:p>
      </dgm:t>
    </dgm:pt>
    <dgm:pt modelId="{EE491C81-AFC5-42E9-81D8-581986246146}" type="parTrans" cxnId="{611926E0-A164-4FC8-94A1-A7687C6E1F4C}">
      <dgm:prSet/>
      <dgm:spPr/>
      <dgm:t>
        <a:bodyPr/>
        <a:lstStyle/>
        <a:p>
          <a:endParaRPr lang="en-US"/>
        </a:p>
      </dgm:t>
    </dgm:pt>
    <dgm:pt modelId="{BA7463AD-14A3-47CD-9FF8-3766B18D6C6D}" type="sibTrans" cxnId="{611926E0-A164-4FC8-94A1-A7687C6E1F4C}">
      <dgm:prSet/>
      <dgm:spPr/>
      <dgm:t>
        <a:bodyPr/>
        <a:lstStyle/>
        <a:p>
          <a:endParaRPr lang="en-US"/>
        </a:p>
      </dgm:t>
    </dgm:pt>
    <dgm:pt modelId="{8AF75145-2265-43D5-B184-05D43B749008}">
      <dgm:prSet phldrT="[Texto]" custT="1"/>
      <dgm:spPr/>
      <dgm:t>
        <a:bodyPr/>
        <a:lstStyle/>
        <a:p>
          <a:r>
            <a:rPr lang="en-US" sz="2400" b="1" smtClean="0"/>
            <a:t>Autoimagen</a:t>
          </a:r>
          <a:endParaRPr lang="en-US" sz="2400" b="1" dirty="0"/>
        </a:p>
      </dgm:t>
    </dgm:pt>
    <dgm:pt modelId="{01836041-0168-4D63-B30F-B17169503F89}" type="parTrans" cxnId="{0E01A9BE-14EA-46CE-8545-3E7E3A04F172}">
      <dgm:prSet/>
      <dgm:spPr/>
      <dgm:t>
        <a:bodyPr/>
        <a:lstStyle/>
        <a:p>
          <a:endParaRPr lang="es-MX"/>
        </a:p>
      </dgm:t>
    </dgm:pt>
    <dgm:pt modelId="{FEE13288-310E-4C3A-B5FB-B8094EDE26A2}" type="sibTrans" cxnId="{0E01A9BE-14EA-46CE-8545-3E7E3A04F172}">
      <dgm:prSet/>
      <dgm:spPr/>
      <dgm:t>
        <a:bodyPr/>
        <a:lstStyle/>
        <a:p>
          <a:endParaRPr lang="es-MX"/>
        </a:p>
      </dgm:t>
    </dgm:pt>
    <dgm:pt modelId="{AB9C7D00-9D56-4559-B51A-30923B11F3D1}" type="pres">
      <dgm:prSet presAssocID="{7F5F2608-957C-4186-9B13-A587720650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0269D4-90E5-49C1-8F7E-303DECAD7FC9}" type="pres">
      <dgm:prSet presAssocID="{8AF75145-2265-43D5-B184-05D43B749008}" presName="node" presStyleLbl="node1" presStyleIdx="0" presStyleCnt="7" custScaleX="114460" custScaleY="11998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0C0C69C-8A39-412A-942D-6BA9121AF664}" type="pres">
      <dgm:prSet presAssocID="{FEE13288-310E-4C3A-B5FB-B8094EDE26A2}" presName="sibTrans" presStyleLbl="sibTrans1D1" presStyleIdx="0" presStyleCnt="6"/>
      <dgm:spPr/>
      <dgm:t>
        <a:bodyPr/>
        <a:lstStyle/>
        <a:p>
          <a:endParaRPr lang="es-MX"/>
        </a:p>
      </dgm:t>
    </dgm:pt>
    <dgm:pt modelId="{EC42E37D-784C-41EB-805F-57B164EC1707}" type="pres">
      <dgm:prSet presAssocID="{FEE13288-310E-4C3A-B5FB-B8094EDE26A2}" presName="connectorText" presStyleLbl="sibTrans1D1" presStyleIdx="0" presStyleCnt="6"/>
      <dgm:spPr/>
      <dgm:t>
        <a:bodyPr/>
        <a:lstStyle/>
        <a:p>
          <a:endParaRPr lang="es-MX"/>
        </a:p>
      </dgm:t>
    </dgm:pt>
    <dgm:pt modelId="{9ADF1E9E-507A-4B75-9036-25C533170FE2}" type="pres">
      <dgm:prSet presAssocID="{A73C2640-1250-47FC-8FAA-4C4D8E55E55F}" presName="node" presStyleLbl="node1" presStyleIdx="1" presStyleCnt="7" custScaleX="108653" custScaleY="1241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12B5E2-5566-41B5-A3BD-A268AE6D63DE}" type="pres">
      <dgm:prSet presAssocID="{59F91711-991C-4E84-9AD8-495BD5FBF8F6}" presName="sibTrans" presStyleLbl="sibTrans1D1" presStyleIdx="1" presStyleCnt="6"/>
      <dgm:spPr/>
      <dgm:t>
        <a:bodyPr/>
        <a:lstStyle/>
        <a:p>
          <a:endParaRPr lang="en-US"/>
        </a:p>
      </dgm:t>
    </dgm:pt>
    <dgm:pt modelId="{68B7141D-4543-4127-BC8B-4F2348A0ED86}" type="pres">
      <dgm:prSet presAssocID="{59F91711-991C-4E84-9AD8-495BD5FBF8F6}" presName="connectorText" presStyleLbl="sibTrans1D1" presStyleIdx="1" presStyleCnt="6"/>
      <dgm:spPr/>
      <dgm:t>
        <a:bodyPr/>
        <a:lstStyle/>
        <a:p>
          <a:endParaRPr lang="en-US"/>
        </a:p>
      </dgm:t>
    </dgm:pt>
    <dgm:pt modelId="{2F50A267-2CAE-421C-A2D3-F1A72BB6C5CB}" type="pres">
      <dgm:prSet presAssocID="{DDF939A1-5712-4CB2-87C0-FF3CE54E8B43}" presName="node" presStyleLbl="node1" presStyleIdx="2" presStyleCnt="7" custScaleX="112562" custScaleY="1144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83EB9D-E034-45D1-BEA0-9DE4C0DF611F}" type="pres">
      <dgm:prSet presAssocID="{A4123A4E-A53A-4627-98B0-A8157804FB58}" presName="sibTrans" presStyleLbl="sibTrans1D1" presStyleIdx="2" presStyleCnt="6"/>
      <dgm:spPr/>
      <dgm:t>
        <a:bodyPr/>
        <a:lstStyle/>
        <a:p>
          <a:endParaRPr lang="en-US"/>
        </a:p>
      </dgm:t>
    </dgm:pt>
    <dgm:pt modelId="{DD95302E-2DCC-4210-BB2B-BB6937ECFC33}" type="pres">
      <dgm:prSet presAssocID="{A4123A4E-A53A-4627-98B0-A8157804FB58}" presName="connectorText" presStyleLbl="sibTrans1D1" presStyleIdx="2" presStyleCnt="6"/>
      <dgm:spPr/>
      <dgm:t>
        <a:bodyPr/>
        <a:lstStyle/>
        <a:p>
          <a:endParaRPr lang="en-US"/>
        </a:p>
      </dgm:t>
    </dgm:pt>
    <dgm:pt modelId="{E1CABD57-85B4-4738-BE2E-A1D23B3DD8EA}" type="pres">
      <dgm:prSet presAssocID="{18F9F49A-507A-4463-BA19-4053568305C7}" presName="node" presStyleLbl="node1" presStyleIdx="3" presStyleCnt="7" custScaleX="113650" custScaleY="1144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3DB59E-EAD4-4599-93F0-1D96DA24146C}" type="pres">
      <dgm:prSet presAssocID="{32D8C576-074D-4BF0-9D79-A1ABE1414BC1}" presName="sibTrans" presStyleLbl="sibTrans1D1" presStyleIdx="3" presStyleCnt="6"/>
      <dgm:spPr/>
      <dgm:t>
        <a:bodyPr/>
        <a:lstStyle/>
        <a:p>
          <a:endParaRPr lang="en-US"/>
        </a:p>
      </dgm:t>
    </dgm:pt>
    <dgm:pt modelId="{57411C58-A819-4EA2-AB02-35A5E69E0C57}" type="pres">
      <dgm:prSet presAssocID="{32D8C576-074D-4BF0-9D79-A1ABE1414BC1}" presName="connectorText" presStyleLbl="sibTrans1D1" presStyleIdx="3" presStyleCnt="6"/>
      <dgm:spPr/>
      <dgm:t>
        <a:bodyPr/>
        <a:lstStyle/>
        <a:p>
          <a:endParaRPr lang="en-US"/>
        </a:p>
      </dgm:t>
    </dgm:pt>
    <dgm:pt modelId="{4CE9FADA-A49D-4098-AB88-A18932546D8D}" type="pres">
      <dgm:prSet presAssocID="{C200DDC6-5C1B-4AE0-BF70-92940D752465}" presName="node" presStyleLbl="node1" presStyleIdx="4" presStyleCnt="7" custScaleX="111961" custScaleY="118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DF512-64E9-4451-A000-3245253EA492}" type="pres">
      <dgm:prSet presAssocID="{304267C2-B99E-44BC-90B9-A5D7F50703C4}" presName="sibTrans" presStyleLbl="sibTrans1D1" presStyleIdx="4" presStyleCnt="6"/>
      <dgm:spPr/>
      <dgm:t>
        <a:bodyPr/>
        <a:lstStyle/>
        <a:p>
          <a:endParaRPr lang="en-US"/>
        </a:p>
      </dgm:t>
    </dgm:pt>
    <dgm:pt modelId="{8AC53CCF-8681-4591-8F04-C723565344EE}" type="pres">
      <dgm:prSet presAssocID="{304267C2-B99E-44BC-90B9-A5D7F50703C4}" presName="connectorText" presStyleLbl="sibTrans1D1" presStyleIdx="4" presStyleCnt="6"/>
      <dgm:spPr/>
      <dgm:t>
        <a:bodyPr/>
        <a:lstStyle/>
        <a:p>
          <a:endParaRPr lang="en-US"/>
        </a:p>
      </dgm:t>
    </dgm:pt>
    <dgm:pt modelId="{C72B741B-565A-4797-84BA-89C61E831B4C}" type="pres">
      <dgm:prSet presAssocID="{31D9972A-545A-4FF6-8346-B4B74DAB4B7E}" presName="node" presStyleLbl="node1" presStyleIdx="5" presStyleCnt="7" custScaleX="105136" custScaleY="118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96326B-AD67-4938-A2D0-E88F210A4238}" type="pres">
      <dgm:prSet presAssocID="{BA7463AD-14A3-47CD-9FF8-3766B18D6C6D}" presName="sibTrans" presStyleLbl="sibTrans1D1" presStyleIdx="5" presStyleCnt="6"/>
      <dgm:spPr/>
      <dgm:t>
        <a:bodyPr/>
        <a:lstStyle/>
        <a:p>
          <a:endParaRPr lang="en-US"/>
        </a:p>
      </dgm:t>
    </dgm:pt>
    <dgm:pt modelId="{A9326553-0639-4204-80AB-97C530AC86AE}" type="pres">
      <dgm:prSet presAssocID="{BA7463AD-14A3-47CD-9FF8-3766B18D6C6D}" presName="connectorText" presStyleLbl="sibTrans1D1" presStyleIdx="5" presStyleCnt="6"/>
      <dgm:spPr/>
      <dgm:t>
        <a:bodyPr/>
        <a:lstStyle/>
        <a:p>
          <a:endParaRPr lang="en-US"/>
        </a:p>
      </dgm:t>
    </dgm:pt>
    <dgm:pt modelId="{2BD51E3A-BFC6-4ACE-A375-6FCDA511F0AF}" type="pres">
      <dgm:prSet presAssocID="{FF78451D-46A1-4616-8117-28277F3CEC58}" presName="node" presStyleLbl="node1" presStyleIdx="6" presStyleCnt="7" custScaleX="122905" custScaleY="1285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CB3787-E35F-45BB-B646-174E89CDC4CD}" type="presOf" srcId="{304267C2-B99E-44BC-90B9-A5D7F50703C4}" destId="{023DF512-64E9-4451-A000-3245253EA492}" srcOrd="0" destOrd="0" presId="urn:microsoft.com/office/officeart/2005/8/layout/bProcess3"/>
    <dgm:cxn modelId="{C3C177D0-9EED-44BE-AF27-A8B43C6058C8}" type="presOf" srcId="{31D9972A-545A-4FF6-8346-B4B74DAB4B7E}" destId="{C72B741B-565A-4797-84BA-89C61E831B4C}" srcOrd="0" destOrd="0" presId="urn:microsoft.com/office/officeart/2005/8/layout/bProcess3"/>
    <dgm:cxn modelId="{1427B7E4-6F91-4795-AA12-0CED94D93772}" srcId="{7F5F2608-957C-4186-9B13-A58772065096}" destId="{A73C2640-1250-47FC-8FAA-4C4D8E55E55F}" srcOrd="1" destOrd="0" parTransId="{B89D1C56-77A1-48EC-8CCE-820C68C896AE}" sibTransId="{59F91711-991C-4E84-9AD8-495BD5FBF8F6}"/>
    <dgm:cxn modelId="{6F16F544-A7A7-4C3B-B787-66A43EE39983}" type="presOf" srcId="{C200DDC6-5C1B-4AE0-BF70-92940D752465}" destId="{4CE9FADA-A49D-4098-AB88-A18932546D8D}" srcOrd="0" destOrd="0" presId="urn:microsoft.com/office/officeart/2005/8/layout/bProcess3"/>
    <dgm:cxn modelId="{5A30BE00-29A8-445F-B8C5-1A51BF6A7D99}" srcId="{7F5F2608-957C-4186-9B13-A58772065096}" destId="{FF78451D-46A1-4616-8117-28277F3CEC58}" srcOrd="6" destOrd="0" parTransId="{3DDD9CC0-77B4-4B72-96C0-672663FBE703}" sibTransId="{8132D55D-2A87-4106-B310-139C1A0A7E20}"/>
    <dgm:cxn modelId="{2D297E34-EFC9-416D-8353-BAAA3CB14192}" srcId="{7F5F2608-957C-4186-9B13-A58772065096}" destId="{18F9F49A-507A-4463-BA19-4053568305C7}" srcOrd="3" destOrd="0" parTransId="{AA572F6B-9FA2-4CDE-ACA2-FCC22FEC0A74}" sibTransId="{32D8C576-074D-4BF0-9D79-A1ABE1414BC1}"/>
    <dgm:cxn modelId="{E4893E81-0385-4301-A63B-AC1709D211B8}" type="presOf" srcId="{7F5F2608-957C-4186-9B13-A58772065096}" destId="{AB9C7D00-9D56-4559-B51A-30923B11F3D1}" srcOrd="0" destOrd="0" presId="urn:microsoft.com/office/officeart/2005/8/layout/bProcess3"/>
    <dgm:cxn modelId="{D3279931-AB8E-4933-8487-09927A129D73}" type="presOf" srcId="{59F91711-991C-4E84-9AD8-495BD5FBF8F6}" destId="{68B7141D-4543-4127-BC8B-4F2348A0ED86}" srcOrd="1" destOrd="0" presId="urn:microsoft.com/office/officeart/2005/8/layout/bProcess3"/>
    <dgm:cxn modelId="{B8D2C824-ABD9-4C69-80A5-6CBC1189EEEE}" type="presOf" srcId="{59F91711-991C-4E84-9AD8-495BD5FBF8F6}" destId="{D012B5E2-5566-41B5-A3BD-A268AE6D63DE}" srcOrd="0" destOrd="0" presId="urn:microsoft.com/office/officeart/2005/8/layout/bProcess3"/>
    <dgm:cxn modelId="{402EC652-C8ED-4747-A8CE-79D611182271}" type="presOf" srcId="{BA7463AD-14A3-47CD-9FF8-3766B18D6C6D}" destId="{A9326553-0639-4204-80AB-97C530AC86AE}" srcOrd="1" destOrd="0" presId="urn:microsoft.com/office/officeart/2005/8/layout/bProcess3"/>
    <dgm:cxn modelId="{D18760D4-974A-49E5-94D5-BC617E603651}" type="presOf" srcId="{BA7463AD-14A3-47CD-9FF8-3766B18D6C6D}" destId="{D896326B-AD67-4938-A2D0-E88F210A4238}" srcOrd="0" destOrd="0" presId="urn:microsoft.com/office/officeart/2005/8/layout/bProcess3"/>
    <dgm:cxn modelId="{3BE5604C-6755-4F83-8FD7-75106D46BFEA}" type="presOf" srcId="{8AF75145-2265-43D5-B184-05D43B749008}" destId="{720269D4-90E5-49C1-8F7E-303DECAD7FC9}" srcOrd="0" destOrd="0" presId="urn:microsoft.com/office/officeart/2005/8/layout/bProcess3"/>
    <dgm:cxn modelId="{55DD7B77-C98C-4366-92B4-3B9FE0093014}" type="presOf" srcId="{18F9F49A-507A-4463-BA19-4053568305C7}" destId="{E1CABD57-85B4-4738-BE2E-A1D23B3DD8EA}" srcOrd="0" destOrd="0" presId="urn:microsoft.com/office/officeart/2005/8/layout/bProcess3"/>
    <dgm:cxn modelId="{3F9DB518-AA3E-4BF8-A186-31D1A689E5E9}" type="presOf" srcId="{A4123A4E-A53A-4627-98B0-A8157804FB58}" destId="{DD95302E-2DCC-4210-BB2B-BB6937ECFC33}" srcOrd="1" destOrd="0" presId="urn:microsoft.com/office/officeart/2005/8/layout/bProcess3"/>
    <dgm:cxn modelId="{FAD501A9-012C-4FEA-9814-023F555D62AE}" type="presOf" srcId="{32D8C576-074D-4BF0-9D79-A1ABE1414BC1}" destId="{B23DB59E-EAD4-4599-93F0-1D96DA24146C}" srcOrd="0" destOrd="0" presId="urn:microsoft.com/office/officeart/2005/8/layout/bProcess3"/>
    <dgm:cxn modelId="{1267BFE4-9EE6-4468-AAF8-080509A694F4}" type="presOf" srcId="{FF78451D-46A1-4616-8117-28277F3CEC58}" destId="{2BD51E3A-BFC6-4ACE-A375-6FCDA511F0AF}" srcOrd="0" destOrd="0" presId="urn:microsoft.com/office/officeart/2005/8/layout/bProcess3"/>
    <dgm:cxn modelId="{0E01A9BE-14EA-46CE-8545-3E7E3A04F172}" srcId="{7F5F2608-957C-4186-9B13-A58772065096}" destId="{8AF75145-2265-43D5-B184-05D43B749008}" srcOrd="0" destOrd="0" parTransId="{01836041-0168-4D63-B30F-B17169503F89}" sibTransId="{FEE13288-310E-4C3A-B5FB-B8094EDE26A2}"/>
    <dgm:cxn modelId="{38636BAE-A4A4-4F98-BC5C-C81C8348B622}" type="presOf" srcId="{A73C2640-1250-47FC-8FAA-4C4D8E55E55F}" destId="{9ADF1E9E-507A-4B75-9036-25C533170FE2}" srcOrd="0" destOrd="0" presId="urn:microsoft.com/office/officeart/2005/8/layout/bProcess3"/>
    <dgm:cxn modelId="{B448D6F7-CA6C-47F0-BD93-80D59B9BBC08}" type="presOf" srcId="{FEE13288-310E-4C3A-B5FB-B8094EDE26A2}" destId="{EC42E37D-784C-41EB-805F-57B164EC1707}" srcOrd="1" destOrd="0" presId="urn:microsoft.com/office/officeart/2005/8/layout/bProcess3"/>
    <dgm:cxn modelId="{DC668CBB-27F5-4618-BCEF-325204EA53AC}" type="presOf" srcId="{32D8C576-074D-4BF0-9D79-A1ABE1414BC1}" destId="{57411C58-A819-4EA2-AB02-35A5E69E0C57}" srcOrd="1" destOrd="0" presId="urn:microsoft.com/office/officeart/2005/8/layout/bProcess3"/>
    <dgm:cxn modelId="{B499218E-6D97-4039-931A-1A2D2CA6AD68}" srcId="{7F5F2608-957C-4186-9B13-A58772065096}" destId="{DDF939A1-5712-4CB2-87C0-FF3CE54E8B43}" srcOrd="2" destOrd="0" parTransId="{DB15CCE5-F02E-4CDB-8527-9ED1A3C28405}" sibTransId="{A4123A4E-A53A-4627-98B0-A8157804FB58}"/>
    <dgm:cxn modelId="{611926E0-A164-4FC8-94A1-A7687C6E1F4C}" srcId="{7F5F2608-957C-4186-9B13-A58772065096}" destId="{31D9972A-545A-4FF6-8346-B4B74DAB4B7E}" srcOrd="5" destOrd="0" parTransId="{EE491C81-AFC5-42E9-81D8-581986246146}" sibTransId="{BA7463AD-14A3-47CD-9FF8-3766B18D6C6D}"/>
    <dgm:cxn modelId="{4985A9CC-4FA7-4392-A70F-853FA71560DC}" type="presOf" srcId="{DDF939A1-5712-4CB2-87C0-FF3CE54E8B43}" destId="{2F50A267-2CAE-421C-A2D3-F1A72BB6C5CB}" srcOrd="0" destOrd="0" presId="urn:microsoft.com/office/officeart/2005/8/layout/bProcess3"/>
    <dgm:cxn modelId="{3AE13C9B-5169-414D-97D1-6732446E15EE}" type="presOf" srcId="{FEE13288-310E-4C3A-B5FB-B8094EDE26A2}" destId="{60C0C69C-8A39-412A-942D-6BA9121AF664}" srcOrd="0" destOrd="0" presId="urn:microsoft.com/office/officeart/2005/8/layout/bProcess3"/>
    <dgm:cxn modelId="{B43C65F0-3F85-48CB-8F1E-B820D799F8AD}" type="presOf" srcId="{304267C2-B99E-44BC-90B9-A5D7F50703C4}" destId="{8AC53CCF-8681-4591-8F04-C723565344EE}" srcOrd="1" destOrd="0" presId="urn:microsoft.com/office/officeart/2005/8/layout/bProcess3"/>
    <dgm:cxn modelId="{5AC1A6A3-2539-4F4F-A6DF-EB204C3D1BEF}" type="presOf" srcId="{A4123A4E-A53A-4627-98B0-A8157804FB58}" destId="{C483EB9D-E034-45D1-BEA0-9DE4C0DF611F}" srcOrd="0" destOrd="0" presId="urn:microsoft.com/office/officeart/2005/8/layout/bProcess3"/>
    <dgm:cxn modelId="{C5991015-44C5-40B9-A199-0BE3DC11AEC1}" srcId="{7F5F2608-957C-4186-9B13-A58772065096}" destId="{C200DDC6-5C1B-4AE0-BF70-92940D752465}" srcOrd="4" destOrd="0" parTransId="{8A18A6A9-3496-4633-AD28-60CD220AAE30}" sibTransId="{304267C2-B99E-44BC-90B9-A5D7F50703C4}"/>
    <dgm:cxn modelId="{A9C6176E-05F0-45B8-A2D2-63B67EC4B305}" type="presParOf" srcId="{AB9C7D00-9D56-4559-B51A-30923B11F3D1}" destId="{720269D4-90E5-49C1-8F7E-303DECAD7FC9}" srcOrd="0" destOrd="0" presId="urn:microsoft.com/office/officeart/2005/8/layout/bProcess3"/>
    <dgm:cxn modelId="{BC0F3A6C-2539-418A-AF9F-5DB55B59A597}" type="presParOf" srcId="{AB9C7D00-9D56-4559-B51A-30923B11F3D1}" destId="{60C0C69C-8A39-412A-942D-6BA9121AF664}" srcOrd="1" destOrd="0" presId="urn:microsoft.com/office/officeart/2005/8/layout/bProcess3"/>
    <dgm:cxn modelId="{21E3E721-2940-4C13-9FDD-612ADDE61B9E}" type="presParOf" srcId="{60C0C69C-8A39-412A-942D-6BA9121AF664}" destId="{EC42E37D-784C-41EB-805F-57B164EC1707}" srcOrd="0" destOrd="0" presId="urn:microsoft.com/office/officeart/2005/8/layout/bProcess3"/>
    <dgm:cxn modelId="{F9672811-6C84-414B-98BA-0313AA17498D}" type="presParOf" srcId="{AB9C7D00-9D56-4559-B51A-30923B11F3D1}" destId="{9ADF1E9E-507A-4B75-9036-25C533170FE2}" srcOrd="2" destOrd="0" presId="urn:microsoft.com/office/officeart/2005/8/layout/bProcess3"/>
    <dgm:cxn modelId="{625007AE-CB29-4396-9022-8DF565C0885C}" type="presParOf" srcId="{AB9C7D00-9D56-4559-B51A-30923B11F3D1}" destId="{D012B5E2-5566-41B5-A3BD-A268AE6D63DE}" srcOrd="3" destOrd="0" presId="urn:microsoft.com/office/officeart/2005/8/layout/bProcess3"/>
    <dgm:cxn modelId="{90EA1337-63AA-4A74-8930-434FFB768634}" type="presParOf" srcId="{D012B5E2-5566-41B5-A3BD-A268AE6D63DE}" destId="{68B7141D-4543-4127-BC8B-4F2348A0ED86}" srcOrd="0" destOrd="0" presId="urn:microsoft.com/office/officeart/2005/8/layout/bProcess3"/>
    <dgm:cxn modelId="{939FB0BF-CC84-41BC-8F5D-45CC096E6250}" type="presParOf" srcId="{AB9C7D00-9D56-4559-B51A-30923B11F3D1}" destId="{2F50A267-2CAE-421C-A2D3-F1A72BB6C5CB}" srcOrd="4" destOrd="0" presId="urn:microsoft.com/office/officeart/2005/8/layout/bProcess3"/>
    <dgm:cxn modelId="{F3118F03-3A57-44B2-8028-26BE43088BEB}" type="presParOf" srcId="{AB9C7D00-9D56-4559-B51A-30923B11F3D1}" destId="{C483EB9D-E034-45D1-BEA0-9DE4C0DF611F}" srcOrd="5" destOrd="0" presId="urn:microsoft.com/office/officeart/2005/8/layout/bProcess3"/>
    <dgm:cxn modelId="{F2D18A4D-02D2-4E22-99B7-3CE9B7D7399C}" type="presParOf" srcId="{C483EB9D-E034-45D1-BEA0-9DE4C0DF611F}" destId="{DD95302E-2DCC-4210-BB2B-BB6937ECFC33}" srcOrd="0" destOrd="0" presId="urn:microsoft.com/office/officeart/2005/8/layout/bProcess3"/>
    <dgm:cxn modelId="{743AA44E-9026-4C65-AE96-668FD73B117C}" type="presParOf" srcId="{AB9C7D00-9D56-4559-B51A-30923B11F3D1}" destId="{E1CABD57-85B4-4738-BE2E-A1D23B3DD8EA}" srcOrd="6" destOrd="0" presId="urn:microsoft.com/office/officeart/2005/8/layout/bProcess3"/>
    <dgm:cxn modelId="{E0777DBB-59AA-443E-83D1-42599DAC2D34}" type="presParOf" srcId="{AB9C7D00-9D56-4559-B51A-30923B11F3D1}" destId="{B23DB59E-EAD4-4599-93F0-1D96DA24146C}" srcOrd="7" destOrd="0" presId="urn:microsoft.com/office/officeart/2005/8/layout/bProcess3"/>
    <dgm:cxn modelId="{A19BE5AE-5FCE-4BAD-A14B-68EFD5E8A325}" type="presParOf" srcId="{B23DB59E-EAD4-4599-93F0-1D96DA24146C}" destId="{57411C58-A819-4EA2-AB02-35A5E69E0C57}" srcOrd="0" destOrd="0" presId="urn:microsoft.com/office/officeart/2005/8/layout/bProcess3"/>
    <dgm:cxn modelId="{3DC8011E-C42D-4E5A-9349-B3DFB7983BBC}" type="presParOf" srcId="{AB9C7D00-9D56-4559-B51A-30923B11F3D1}" destId="{4CE9FADA-A49D-4098-AB88-A18932546D8D}" srcOrd="8" destOrd="0" presId="urn:microsoft.com/office/officeart/2005/8/layout/bProcess3"/>
    <dgm:cxn modelId="{27226451-1070-49AA-BA75-326D8041F7B9}" type="presParOf" srcId="{AB9C7D00-9D56-4559-B51A-30923B11F3D1}" destId="{023DF512-64E9-4451-A000-3245253EA492}" srcOrd="9" destOrd="0" presId="urn:microsoft.com/office/officeart/2005/8/layout/bProcess3"/>
    <dgm:cxn modelId="{A97BB014-ECB2-4B63-B965-B6BC97B8CBAC}" type="presParOf" srcId="{023DF512-64E9-4451-A000-3245253EA492}" destId="{8AC53CCF-8681-4591-8F04-C723565344EE}" srcOrd="0" destOrd="0" presId="urn:microsoft.com/office/officeart/2005/8/layout/bProcess3"/>
    <dgm:cxn modelId="{BAC663A3-3450-4E11-885F-6B192A5710CA}" type="presParOf" srcId="{AB9C7D00-9D56-4559-B51A-30923B11F3D1}" destId="{C72B741B-565A-4797-84BA-89C61E831B4C}" srcOrd="10" destOrd="0" presId="urn:microsoft.com/office/officeart/2005/8/layout/bProcess3"/>
    <dgm:cxn modelId="{309EB047-67D2-4071-80D5-226B0B28F938}" type="presParOf" srcId="{AB9C7D00-9D56-4559-B51A-30923B11F3D1}" destId="{D896326B-AD67-4938-A2D0-E88F210A4238}" srcOrd="11" destOrd="0" presId="urn:microsoft.com/office/officeart/2005/8/layout/bProcess3"/>
    <dgm:cxn modelId="{66020FE4-6AB3-46B8-9FFC-5886C68C32F8}" type="presParOf" srcId="{D896326B-AD67-4938-A2D0-E88F210A4238}" destId="{A9326553-0639-4204-80AB-97C530AC86AE}" srcOrd="0" destOrd="0" presId="urn:microsoft.com/office/officeart/2005/8/layout/bProcess3"/>
    <dgm:cxn modelId="{F043262D-9BA1-4359-A6C4-F646BBE53449}" type="presParOf" srcId="{AB9C7D00-9D56-4559-B51A-30923B11F3D1}" destId="{2BD51E3A-BFC6-4ACE-A375-6FCDA511F0AF}" srcOrd="12" destOrd="0" presId="urn:microsoft.com/office/officeart/2005/8/layout/bProcess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478F25E-D237-4991-A678-E20208C94E7B}" type="doc">
      <dgm:prSet loTypeId="urn:microsoft.com/office/officeart/2005/8/layout/hProcess7#7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A0C8603-3F43-49F1-856E-38FAA21E34C1}">
      <dgm:prSet phldrT="[Texto]"/>
      <dgm:spPr/>
      <dgm:t>
        <a:bodyPr/>
        <a:lstStyle/>
        <a:p>
          <a:r>
            <a:rPr lang="es-MX" b="1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HOSPITALIZACION</a:t>
          </a:r>
          <a:endParaRPr lang="en-US" dirty="0">
            <a:solidFill>
              <a:schemeClr val="tx2">
                <a:lumMod val="50000"/>
              </a:schemeClr>
            </a:solidFill>
          </a:endParaRPr>
        </a:p>
      </dgm:t>
    </dgm:pt>
    <dgm:pt modelId="{AC853A63-8A66-49DE-BA68-0A619529F92F}" type="parTrans" cxnId="{061C7ED2-5055-4CF2-81C5-6F4B5891A4A0}">
      <dgm:prSet/>
      <dgm:spPr/>
      <dgm:t>
        <a:bodyPr/>
        <a:lstStyle/>
        <a:p>
          <a:endParaRPr lang="en-US"/>
        </a:p>
      </dgm:t>
    </dgm:pt>
    <dgm:pt modelId="{ED0E6F7B-F9AE-4387-88F7-D2727612A9A0}" type="sibTrans" cxnId="{061C7ED2-5055-4CF2-81C5-6F4B5891A4A0}">
      <dgm:prSet/>
      <dgm:spPr/>
      <dgm:t>
        <a:bodyPr/>
        <a:lstStyle/>
        <a:p>
          <a:endParaRPr lang="en-US"/>
        </a:p>
      </dgm:t>
    </dgm:pt>
    <dgm:pt modelId="{E07F3652-980A-4273-94C8-C89924B7A3D4}">
      <dgm:prSet phldrT="[Texto]" phldr="1"/>
      <dgm:spPr/>
      <dgm:t>
        <a:bodyPr/>
        <a:lstStyle/>
        <a:p>
          <a:endParaRPr lang="en-US" dirty="0">
            <a:solidFill>
              <a:schemeClr val="tx2">
                <a:lumMod val="50000"/>
              </a:schemeClr>
            </a:solidFill>
          </a:endParaRPr>
        </a:p>
      </dgm:t>
    </dgm:pt>
    <dgm:pt modelId="{E278CE70-D274-41BD-913A-98B9F1E93DD9}" type="sibTrans" cxnId="{D461B0F9-842C-478C-A23A-6721C86C878D}">
      <dgm:prSet/>
      <dgm:spPr/>
      <dgm:t>
        <a:bodyPr/>
        <a:lstStyle/>
        <a:p>
          <a:endParaRPr lang="en-US"/>
        </a:p>
      </dgm:t>
    </dgm:pt>
    <dgm:pt modelId="{9D360D1E-F3C6-4F47-9E5A-43C689EE9F53}" type="parTrans" cxnId="{D461B0F9-842C-478C-A23A-6721C86C878D}">
      <dgm:prSet/>
      <dgm:spPr/>
      <dgm:t>
        <a:bodyPr/>
        <a:lstStyle/>
        <a:p>
          <a:endParaRPr lang="en-US"/>
        </a:p>
      </dgm:t>
    </dgm:pt>
    <dgm:pt modelId="{4C4E8DEC-9DCA-4EFF-9131-534D4DDE6F54}">
      <dgm:prSet phldrT="[Texto]" phldr="1"/>
      <dgm:spPr/>
      <dgm:t>
        <a:bodyPr/>
        <a:lstStyle/>
        <a:p>
          <a:endParaRPr lang="en-US" dirty="0">
            <a:solidFill>
              <a:schemeClr val="tx2">
                <a:lumMod val="50000"/>
              </a:schemeClr>
            </a:solidFill>
          </a:endParaRPr>
        </a:p>
      </dgm:t>
    </dgm:pt>
    <dgm:pt modelId="{5205F657-E3CE-4935-8CDF-7EF695885815}" type="sibTrans" cxnId="{77997DC5-66FB-4127-B534-21C48BB9D592}">
      <dgm:prSet/>
      <dgm:spPr/>
      <dgm:t>
        <a:bodyPr/>
        <a:lstStyle/>
        <a:p>
          <a:endParaRPr lang="en-US"/>
        </a:p>
      </dgm:t>
    </dgm:pt>
    <dgm:pt modelId="{0C8CE22D-2786-4AE3-B211-19F63292AF78}" type="parTrans" cxnId="{77997DC5-66FB-4127-B534-21C48BB9D592}">
      <dgm:prSet/>
      <dgm:spPr/>
      <dgm:t>
        <a:bodyPr/>
        <a:lstStyle/>
        <a:p>
          <a:endParaRPr lang="en-US"/>
        </a:p>
      </dgm:t>
    </dgm:pt>
    <dgm:pt modelId="{40A52F32-92A0-4E30-BCEC-3D9BE289393F}">
      <dgm:prSet/>
      <dgm:spPr/>
      <dgm:t>
        <a:bodyPr/>
        <a:lstStyle/>
        <a:p>
          <a:endParaRPr lang="es-MX" b="1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F0A71336-0B36-4A53-9D2A-A1217E7DAD3B}" type="parTrans" cxnId="{A67B0FE0-9C3E-4D62-8460-DC2A4C829580}">
      <dgm:prSet/>
      <dgm:spPr/>
      <dgm:t>
        <a:bodyPr/>
        <a:lstStyle/>
        <a:p>
          <a:endParaRPr lang="es-ES"/>
        </a:p>
      </dgm:t>
    </dgm:pt>
    <dgm:pt modelId="{782D98C1-EA2E-4427-B3F9-C4FA1EC19A31}" type="sibTrans" cxnId="{A67B0FE0-9C3E-4D62-8460-DC2A4C829580}">
      <dgm:prSet/>
      <dgm:spPr/>
      <dgm:t>
        <a:bodyPr/>
        <a:lstStyle/>
        <a:p>
          <a:endParaRPr lang="es-ES"/>
        </a:p>
      </dgm:t>
    </dgm:pt>
    <dgm:pt modelId="{95EC5429-1917-4B50-9FA3-5944C9BFD776}">
      <dgm:prSet/>
      <dgm:spPr/>
      <dgm:t>
        <a:bodyPr/>
        <a:lstStyle/>
        <a:p>
          <a:r>
            <a:rPr lang="es-MX" b="1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SALA 1</a:t>
          </a:r>
        </a:p>
      </dgm:t>
    </dgm:pt>
    <dgm:pt modelId="{335562B0-2C8E-4068-997A-6BB0232E6773}" type="parTrans" cxnId="{3C59E5EE-1A75-4031-BA44-489B50A8A610}">
      <dgm:prSet/>
      <dgm:spPr/>
      <dgm:t>
        <a:bodyPr/>
        <a:lstStyle/>
        <a:p>
          <a:endParaRPr lang="es-ES"/>
        </a:p>
      </dgm:t>
    </dgm:pt>
    <dgm:pt modelId="{33FFF566-F325-4AD8-8041-BA30B28D857E}" type="sibTrans" cxnId="{3C59E5EE-1A75-4031-BA44-489B50A8A610}">
      <dgm:prSet/>
      <dgm:spPr/>
      <dgm:t>
        <a:bodyPr/>
        <a:lstStyle/>
        <a:p>
          <a:endParaRPr lang="es-ES"/>
        </a:p>
      </dgm:t>
    </dgm:pt>
    <dgm:pt modelId="{85A9F8AD-AC78-4156-A9F2-1FDB2528AA0D}">
      <dgm:prSet/>
      <dgm:spPr/>
      <dgm:t>
        <a:bodyPr/>
        <a:lstStyle/>
        <a:p>
          <a:endParaRPr lang="es-MX" b="1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0CEE843B-4C13-4425-813B-8BE2592DD55F}" type="parTrans" cxnId="{11006147-3360-487D-B843-593953B8721B}">
      <dgm:prSet/>
      <dgm:spPr/>
      <dgm:t>
        <a:bodyPr/>
        <a:lstStyle/>
        <a:p>
          <a:endParaRPr lang="es-ES"/>
        </a:p>
      </dgm:t>
    </dgm:pt>
    <dgm:pt modelId="{70CB68FC-C149-43DE-896D-0A3F9708F943}" type="sibTrans" cxnId="{11006147-3360-487D-B843-593953B8721B}">
      <dgm:prSet/>
      <dgm:spPr/>
      <dgm:t>
        <a:bodyPr/>
        <a:lstStyle/>
        <a:p>
          <a:endParaRPr lang="es-ES"/>
        </a:p>
      </dgm:t>
    </dgm:pt>
    <dgm:pt modelId="{1510CDAB-286A-49CD-AC59-EB1B17C84653}">
      <dgm:prSet/>
      <dgm:spPr/>
      <dgm:t>
        <a:bodyPr/>
        <a:lstStyle/>
        <a:p>
          <a:r>
            <a:rPr lang="es-MX" b="1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SALA 2</a:t>
          </a:r>
        </a:p>
      </dgm:t>
    </dgm:pt>
    <dgm:pt modelId="{CCAB6FB8-C291-4DE1-B6DD-2DB6368D3389}" type="parTrans" cxnId="{7E0ED7B6-FE14-4426-B5F4-E412DBD7D224}">
      <dgm:prSet/>
      <dgm:spPr/>
      <dgm:t>
        <a:bodyPr/>
        <a:lstStyle/>
        <a:p>
          <a:endParaRPr lang="es-ES"/>
        </a:p>
      </dgm:t>
    </dgm:pt>
    <dgm:pt modelId="{EC74A1AE-7B90-4E1B-AD9B-776B3734174B}" type="sibTrans" cxnId="{7E0ED7B6-FE14-4426-B5F4-E412DBD7D224}">
      <dgm:prSet/>
      <dgm:spPr/>
      <dgm:t>
        <a:bodyPr/>
        <a:lstStyle/>
        <a:p>
          <a:endParaRPr lang="es-ES"/>
        </a:p>
      </dgm:t>
    </dgm:pt>
    <dgm:pt modelId="{340121EA-B8C5-47E1-A93D-07EB90EF6B56}">
      <dgm:prSet/>
      <dgm:spPr/>
      <dgm:t>
        <a:bodyPr/>
        <a:lstStyle/>
        <a:p>
          <a:endParaRPr lang="es-MX" b="1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542AB1C8-4DB1-4139-B69B-FE584FD1C49C}" type="parTrans" cxnId="{ECDEED99-0CFB-45EC-B9C3-79387D05A1A6}">
      <dgm:prSet/>
      <dgm:spPr/>
      <dgm:t>
        <a:bodyPr/>
        <a:lstStyle/>
        <a:p>
          <a:endParaRPr lang="es-ES"/>
        </a:p>
      </dgm:t>
    </dgm:pt>
    <dgm:pt modelId="{92BFF1CC-6241-4F7E-BAE2-3129D5EEF951}" type="sibTrans" cxnId="{ECDEED99-0CFB-45EC-B9C3-79387D05A1A6}">
      <dgm:prSet/>
      <dgm:spPr/>
      <dgm:t>
        <a:bodyPr/>
        <a:lstStyle/>
        <a:p>
          <a:endParaRPr lang="es-ES"/>
        </a:p>
      </dgm:t>
    </dgm:pt>
    <dgm:pt modelId="{38AED6C8-3F78-4553-9C25-03D8A729E898}">
      <dgm:prSet/>
      <dgm:spPr/>
      <dgm:t>
        <a:bodyPr/>
        <a:lstStyle/>
        <a:p>
          <a:r>
            <a:rPr lang="es-MX" b="1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SALA 3</a:t>
          </a:r>
          <a:endParaRPr lang="es-MX" b="1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6571325E-7044-4EB0-ADE7-6E2E202DF133}" type="parTrans" cxnId="{63340ECB-D2A2-4667-B37F-23863D912239}">
      <dgm:prSet/>
      <dgm:spPr/>
      <dgm:t>
        <a:bodyPr/>
        <a:lstStyle/>
        <a:p>
          <a:endParaRPr lang="es-ES"/>
        </a:p>
      </dgm:t>
    </dgm:pt>
    <dgm:pt modelId="{391C11D9-0CBB-4980-A0A6-85A63581F840}" type="sibTrans" cxnId="{63340ECB-D2A2-4667-B37F-23863D912239}">
      <dgm:prSet/>
      <dgm:spPr/>
      <dgm:t>
        <a:bodyPr/>
        <a:lstStyle/>
        <a:p>
          <a:endParaRPr lang="es-ES"/>
        </a:p>
      </dgm:t>
    </dgm:pt>
    <dgm:pt modelId="{33833435-3F44-491C-B193-7EB157789914}">
      <dgm:prSet/>
      <dgm:spPr/>
      <dgm:t>
        <a:bodyPr/>
        <a:lstStyle/>
        <a:p>
          <a:endParaRPr lang="es-MX" b="1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5DE33018-1E36-4526-A6B9-AEEB436BDCAC}" type="parTrans" cxnId="{637D50A5-C2E1-49DD-BCC9-957E6787CED0}">
      <dgm:prSet/>
      <dgm:spPr/>
      <dgm:t>
        <a:bodyPr/>
        <a:lstStyle/>
        <a:p>
          <a:endParaRPr lang="es-ES"/>
        </a:p>
      </dgm:t>
    </dgm:pt>
    <dgm:pt modelId="{5FB0EDB1-4842-4015-874F-296F07A22FDF}" type="sibTrans" cxnId="{637D50A5-C2E1-49DD-BCC9-957E6787CED0}">
      <dgm:prSet/>
      <dgm:spPr/>
      <dgm:t>
        <a:bodyPr/>
        <a:lstStyle/>
        <a:p>
          <a:endParaRPr lang="es-ES"/>
        </a:p>
      </dgm:t>
    </dgm:pt>
    <dgm:pt modelId="{37179538-CF0E-4ED6-9ED4-B4B2FE4BB696}">
      <dgm:prSet/>
      <dgm:spPr/>
      <dgm:t>
        <a:bodyPr/>
        <a:lstStyle/>
        <a:p>
          <a:r>
            <a:rPr lang="es-MX" b="1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UNIDAD DE OBSERVACION CONTINUA</a:t>
          </a:r>
          <a:endParaRPr lang="es-MX" b="1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62D976DA-BCB9-4CA9-80A8-8BA827EA03CF}" type="parTrans" cxnId="{7D4EFC64-3141-485F-B2C7-7097260C6771}">
      <dgm:prSet/>
      <dgm:spPr/>
      <dgm:t>
        <a:bodyPr/>
        <a:lstStyle/>
        <a:p>
          <a:endParaRPr lang="es-ES"/>
        </a:p>
      </dgm:t>
    </dgm:pt>
    <dgm:pt modelId="{66D1B52B-1F60-43DD-B914-0CB963806974}" type="sibTrans" cxnId="{7D4EFC64-3141-485F-B2C7-7097260C6771}">
      <dgm:prSet/>
      <dgm:spPr/>
      <dgm:t>
        <a:bodyPr/>
        <a:lstStyle/>
        <a:p>
          <a:endParaRPr lang="es-ES"/>
        </a:p>
      </dgm:t>
    </dgm:pt>
    <dgm:pt modelId="{4183E1E6-2A98-4CD0-910D-3570AF2EB598}">
      <dgm:prSet phldrT="[Texto]"/>
      <dgm:spPr/>
      <dgm:t>
        <a:bodyPr/>
        <a:lstStyle/>
        <a:p>
          <a:r>
            <a:rPr lang="es-MX" b="1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CENDIS</a:t>
          </a:r>
          <a:endParaRPr lang="en-US" dirty="0">
            <a:solidFill>
              <a:schemeClr val="tx2">
                <a:lumMod val="50000"/>
              </a:schemeClr>
            </a:solidFill>
          </a:endParaRPr>
        </a:p>
      </dgm:t>
    </dgm:pt>
    <dgm:pt modelId="{C92928BA-BA3A-4E17-BC49-118BB86C63E9}" type="sibTrans" cxnId="{E544ED96-6C51-4D89-8F95-4EADE0C15567}">
      <dgm:prSet/>
      <dgm:spPr/>
      <dgm:t>
        <a:bodyPr/>
        <a:lstStyle/>
        <a:p>
          <a:endParaRPr lang="en-US"/>
        </a:p>
      </dgm:t>
    </dgm:pt>
    <dgm:pt modelId="{16C08426-6EAE-48CD-87BA-1904EB1E09C7}" type="parTrans" cxnId="{E544ED96-6C51-4D89-8F95-4EADE0C15567}">
      <dgm:prSet/>
      <dgm:spPr/>
      <dgm:t>
        <a:bodyPr/>
        <a:lstStyle/>
        <a:p>
          <a:endParaRPr lang="en-US"/>
        </a:p>
      </dgm:t>
    </dgm:pt>
    <dgm:pt modelId="{AAE5652B-D783-4D6F-B831-8917AF761846}">
      <dgm:prSet phldrT="[Texto]"/>
      <dgm:spPr/>
      <dgm:t>
        <a:bodyPr/>
        <a:lstStyle/>
        <a:p>
          <a:endParaRPr lang="es-MX" b="1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EA82FA79-C058-4E0E-A473-05CEA3AC78CD}" type="parTrans" cxnId="{8817CEE2-89A9-4095-AEC8-771DD8129083}">
      <dgm:prSet/>
      <dgm:spPr/>
      <dgm:t>
        <a:bodyPr/>
        <a:lstStyle/>
        <a:p>
          <a:endParaRPr lang="es-ES"/>
        </a:p>
      </dgm:t>
    </dgm:pt>
    <dgm:pt modelId="{7EA309ED-A422-45F8-B9B9-DF45D25EC322}" type="sibTrans" cxnId="{8817CEE2-89A9-4095-AEC8-771DD8129083}">
      <dgm:prSet/>
      <dgm:spPr/>
      <dgm:t>
        <a:bodyPr/>
        <a:lstStyle/>
        <a:p>
          <a:endParaRPr lang="es-ES"/>
        </a:p>
      </dgm:t>
    </dgm:pt>
    <dgm:pt modelId="{453FF440-C9B4-4140-A6A3-C4F698A92255}">
      <dgm:prSet phldrT="[Texto]"/>
      <dgm:spPr/>
      <dgm:t>
        <a:bodyPr/>
        <a:lstStyle/>
        <a:p>
          <a:r>
            <a:rPr lang="es-MX" b="1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CONSULTA EXTERNA</a:t>
          </a:r>
          <a:endParaRPr lang="es-MX" b="1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22E3FE50-5318-4827-B5D5-F309109308CD}" type="parTrans" cxnId="{5A197E23-CB7B-4824-9F5C-0563A15BC371}">
      <dgm:prSet/>
      <dgm:spPr/>
      <dgm:t>
        <a:bodyPr/>
        <a:lstStyle/>
        <a:p>
          <a:endParaRPr lang="es-ES"/>
        </a:p>
      </dgm:t>
    </dgm:pt>
    <dgm:pt modelId="{75928471-621F-459E-A956-60022676C72E}" type="sibTrans" cxnId="{5A197E23-CB7B-4824-9F5C-0563A15BC371}">
      <dgm:prSet/>
      <dgm:spPr/>
      <dgm:t>
        <a:bodyPr/>
        <a:lstStyle/>
        <a:p>
          <a:endParaRPr lang="es-ES"/>
        </a:p>
      </dgm:t>
    </dgm:pt>
    <dgm:pt modelId="{8B177A7F-65CB-4DF5-BAEC-58FD6B53E26F}">
      <dgm:prSet phldrT="[Texto]"/>
      <dgm:spPr/>
      <dgm:t>
        <a:bodyPr/>
        <a:lstStyle/>
        <a:p>
          <a:endParaRPr lang="es-MX" b="1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6510A713-7028-49F7-A2AB-056FA74BD3E6}" type="parTrans" cxnId="{5BAFE63A-54CA-4D6D-873B-0FE717426EE3}">
      <dgm:prSet/>
      <dgm:spPr/>
      <dgm:t>
        <a:bodyPr/>
        <a:lstStyle/>
        <a:p>
          <a:endParaRPr lang="es-ES"/>
        </a:p>
      </dgm:t>
    </dgm:pt>
    <dgm:pt modelId="{966D62D0-2FE4-479A-A970-415BD934E545}" type="sibTrans" cxnId="{5BAFE63A-54CA-4D6D-873B-0FE717426EE3}">
      <dgm:prSet/>
      <dgm:spPr/>
      <dgm:t>
        <a:bodyPr/>
        <a:lstStyle/>
        <a:p>
          <a:endParaRPr lang="es-ES"/>
        </a:p>
      </dgm:t>
    </dgm:pt>
    <dgm:pt modelId="{6EBEE9BB-C199-46E9-BFC4-ACCE0B397105}">
      <dgm:prSet phldrT="[Texto]"/>
      <dgm:spPr/>
      <dgm:t>
        <a:bodyPr/>
        <a:lstStyle/>
        <a:p>
          <a:r>
            <a:rPr lang="es-MX" b="1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URGENCIAS</a:t>
          </a:r>
          <a:endParaRPr lang="es-MX" b="1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BADE36DA-379F-4B0F-8EF0-CF86E57D16E6}" type="parTrans" cxnId="{06DD238F-A662-4BEC-B6E5-F55527B2AF3E}">
      <dgm:prSet/>
      <dgm:spPr/>
      <dgm:t>
        <a:bodyPr/>
        <a:lstStyle/>
        <a:p>
          <a:endParaRPr lang="es-ES"/>
        </a:p>
      </dgm:t>
    </dgm:pt>
    <dgm:pt modelId="{1ECD986C-CD9A-4905-B444-D4DF556475E6}" type="sibTrans" cxnId="{06DD238F-A662-4BEC-B6E5-F55527B2AF3E}">
      <dgm:prSet/>
      <dgm:spPr/>
      <dgm:t>
        <a:bodyPr/>
        <a:lstStyle/>
        <a:p>
          <a:endParaRPr lang="es-ES"/>
        </a:p>
      </dgm:t>
    </dgm:pt>
    <dgm:pt modelId="{BD2749F6-A3B3-44A1-B58F-65B509480055}">
      <dgm:prSet phldrT="[Texto]"/>
      <dgm:spPr/>
      <dgm:t>
        <a:bodyPr/>
        <a:lstStyle/>
        <a:p>
          <a:endParaRPr lang="es-MX" b="1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3E8258B0-D997-4D06-A7C2-EBF089C3462D}" type="parTrans" cxnId="{98B42A3F-494B-4890-BF0F-B35B20A2D685}">
      <dgm:prSet/>
      <dgm:spPr/>
      <dgm:t>
        <a:bodyPr/>
        <a:lstStyle/>
        <a:p>
          <a:endParaRPr lang="es-ES"/>
        </a:p>
      </dgm:t>
    </dgm:pt>
    <dgm:pt modelId="{51DBBB4B-1078-4459-9354-0926BA649A77}" type="sibTrans" cxnId="{98B42A3F-494B-4890-BF0F-B35B20A2D685}">
      <dgm:prSet/>
      <dgm:spPr/>
      <dgm:t>
        <a:bodyPr/>
        <a:lstStyle/>
        <a:p>
          <a:endParaRPr lang="es-ES"/>
        </a:p>
      </dgm:t>
    </dgm:pt>
    <dgm:pt modelId="{E5EE4EE2-9DE5-4AB9-A05F-0C026B3C82D0}">
      <dgm:prSet phldrT="[Texto]"/>
      <dgm:spPr/>
      <dgm:t>
        <a:bodyPr/>
        <a:lstStyle/>
        <a:p>
          <a:r>
            <a:rPr lang="es-MX" b="1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TERAPIA OCUPACIONAL</a:t>
          </a:r>
          <a:endParaRPr lang="es-MX" b="1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11425454-5E8B-4747-9212-CB6AE80F15BF}" type="parTrans" cxnId="{BAEC215D-67C3-4B99-A586-74541160A178}">
      <dgm:prSet/>
      <dgm:spPr/>
      <dgm:t>
        <a:bodyPr/>
        <a:lstStyle/>
        <a:p>
          <a:endParaRPr lang="es-ES"/>
        </a:p>
      </dgm:t>
    </dgm:pt>
    <dgm:pt modelId="{0B1B8A0D-D1BD-496B-8DFC-80583A30C6B2}" type="sibTrans" cxnId="{BAEC215D-67C3-4B99-A586-74541160A178}">
      <dgm:prSet/>
      <dgm:spPr/>
      <dgm:t>
        <a:bodyPr/>
        <a:lstStyle/>
        <a:p>
          <a:endParaRPr lang="es-ES"/>
        </a:p>
      </dgm:t>
    </dgm:pt>
    <dgm:pt modelId="{A4AC8E84-683A-4F1F-B450-13A0F687E7B2}">
      <dgm:prSet phldrT="[Texto]"/>
      <dgm:spPr/>
      <dgm:t>
        <a:bodyPr/>
        <a:lstStyle/>
        <a:p>
          <a:endParaRPr lang="es-MX" b="1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44A2A64E-88BA-41DE-8630-296FB53B18AF}" type="parTrans" cxnId="{748228A5-A407-497D-AD34-E7C4DA01C34A}">
      <dgm:prSet/>
      <dgm:spPr/>
      <dgm:t>
        <a:bodyPr/>
        <a:lstStyle/>
        <a:p>
          <a:endParaRPr lang="es-ES"/>
        </a:p>
      </dgm:t>
    </dgm:pt>
    <dgm:pt modelId="{15654792-374B-46DD-B994-EBE7340D7EAD}" type="sibTrans" cxnId="{748228A5-A407-497D-AD34-E7C4DA01C34A}">
      <dgm:prSet/>
      <dgm:spPr/>
      <dgm:t>
        <a:bodyPr/>
        <a:lstStyle/>
        <a:p>
          <a:endParaRPr lang="es-ES"/>
        </a:p>
      </dgm:t>
    </dgm:pt>
    <dgm:pt modelId="{0D46CDFF-9F6E-4F92-A0EE-A311017A9E1D}">
      <dgm:prSet phldrT="[Texto]"/>
      <dgm:spPr/>
      <dgm:t>
        <a:bodyPr/>
        <a:lstStyle/>
        <a:p>
          <a:r>
            <a:rPr lang="es-MX" b="1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CUBRE</a:t>
          </a:r>
          <a:endParaRPr lang="es-ES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gm:t>
    </dgm:pt>
    <dgm:pt modelId="{C5F9357E-31D8-4114-AD15-C8C6C5F5F6AE}" type="parTrans" cxnId="{06BEB608-A0FC-4BA5-9011-F85155AA83E9}">
      <dgm:prSet/>
      <dgm:spPr/>
      <dgm:t>
        <a:bodyPr/>
        <a:lstStyle/>
        <a:p>
          <a:endParaRPr lang="es-ES"/>
        </a:p>
      </dgm:t>
    </dgm:pt>
    <dgm:pt modelId="{F54E7A94-63C1-4B28-9F87-BB4723435A26}" type="sibTrans" cxnId="{06BEB608-A0FC-4BA5-9011-F85155AA83E9}">
      <dgm:prSet/>
      <dgm:spPr/>
      <dgm:t>
        <a:bodyPr/>
        <a:lstStyle/>
        <a:p>
          <a:endParaRPr lang="es-ES"/>
        </a:p>
      </dgm:t>
    </dgm:pt>
    <dgm:pt modelId="{7557FC85-4BD8-43B8-AC46-4A38D006745C}" type="pres">
      <dgm:prSet presAssocID="{B478F25E-D237-4991-A678-E20208C94E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259A2C-EC75-4BE0-96B5-72D178961DD8}" type="pres">
      <dgm:prSet presAssocID="{E07F3652-980A-4273-94C8-C89924B7A3D4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976EEE-B9B0-4D0F-A341-3C1C0CE60F15}" type="pres">
      <dgm:prSet presAssocID="{E07F3652-980A-4273-94C8-C89924B7A3D4}" presName="bgRect" presStyleLbl="node1" presStyleIdx="0" presStyleCnt="2" custScaleY="86419"/>
      <dgm:spPr/>
      <dgm:t>
        <a:bodyPr/>
        <a:lstStyle/>
        <a:p>
          <a:endParaRPr lang="en-US"/>
        </a:p>
      </dgm:t>
    </dgm:pt>
    <dgm:pt modelId="{5235017B-D21F-4087-BF35-FDE96B8F15E4}" type="pres">
      <dgm:prSet presAssocID="{E07F3652-980A-4273-94C8-C89924B7A3D4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9F9605-ABA0-447E-BC80-C1F0DB0C3406}" type="pres">
      <dgm:prSet presAssocID="{E07F3652-980A-4273-94C8-C89924B7A3D4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BB8BC-393D-461B-987E-E7371739AC26}" type="pres">
      <dgm:prSet presAssocID="{E278CE70-D274-41BD-913A-98B9F1E93DD9}" presName="hSp" presStyleCnt="0"/>
      <dgm:spPr/>
      <dgm:t>
        <a:bodyPr/>
        <a:lstStyle/>
        <a:p>
          <a:endParaRPr lang="es-ES"/>
        </a:p>
      </dgm:t>
    </dgm:pt>
    <dgm:pt modelId="{1BEC7E76-EBD8-4FE9-8388-F8BF1C9ADE0C}" type="pres">
      <dgm:prSet presAssocID="{E278CE70-D274-41BD-913A-98B9F1E93DD9}" presName="vProcSp" presStyleCnt="0"/>
      <dgm:spPr/>
      <dgm:t>
        <a:bodyPr/>
        <a:lstStyle/>
        <a:p>
          <a:endParaRPr lang="es-ES"/>
        </a:p>
      </dgm:t>
    </dgm:pt>
    <dgm:pt modelId="{E28F9AA2-3069-4360-A927-95FB6A2F8AF3}" type="pres">
      <dgm:prSet presAssocID="{E278CE70-D274-41BD-913A-98B9F1E93DD9}" presName="vSp1" presStyleCnt="0"/>
      <dgm:spPr/>
      <dgm:t>
        <a:bodyPr/>
        <a:lstStyle/>
        <a:p>
          <a:endParaRPr lang="es-ES"/>
        </a:p>
      </dgm:t>
    </dgm:pt>
    <dgm:pt modelId="{4517C8AC-7861-4573-9245-0B7E133E1980}" type="pres">
      <dgm:prSet presAssocID="{E278CE70-D274-41BD-913A-98B9F1E93DD9}" presName="simulatedConn" presStyleLbl="solidFgAcc1" presStyleIdx="0" presStyleCnt="1" custLinFactY="-200000" custLinFactNeighborX="134" custLinFactNeighborY="-206615"/>
      <dgm:spPr/>
      <dgm:t>
        <a:bodyPr/>
        <a:lstStyle/>
        <a:p>
          <a:endParaRPr lang="es-ES"/>
        </a:p>
      </dgm:t>
    </dgm:pt>
    <dgm:pt modelId="{8B6A6AAF-6E34-4BD0-B608-6F41152E7E52}" type="pres">
      <dgm:prSet presAssocID="{E278CE70-D274-41BD-913A-98B9F1E93DD9}" presName="vSp2" presStyleCnt="0"/>
      <dgm:spPr/>
      <dgm:t>
        <a:bodyPr/>
        <a:lstStyle/>
        <a:p>
          <a:endParaRPr lang="es-ES"/>
        </a:p>
      </dgm:t>
    </dgm:pt>
    <dgm:pt modelId="{744AF248-2831-470D-9360-0ED280871E43}" type="pres">
      <dgm:prSet presAssocID="{E278CE70-D274-41BD-913A-98B9F1E93DD9}" presName="sibTrans" presStyleCnt="0"/>
      <dgm:spPr/>
      <dgm:t>
        <a:bodyPr/>
        <a:lstStyle/>
        <a:p>
          <a:endParaRPr lang="es-ES"/>
        </a:p>
      </dgm:t>
    </dgm:pt>
    <dgm:pt modelId="{AC5A3870-4B88-4950-AA28-063984CA109E}" type="pres">
      <dgm:prSet presAssocID="{4C4E8DEC-9DCA-4EFF-9131-534D4DDE6F54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5A45DA-1C26-4D0D-B51B-BEE5826A1983}" type="pres">
      <dgm:prSet presAssocID="{4C4E8DEC-9DCA-4EFF-9131-534D4DDE6F54}" presName="bgRect" presStyleLbl="node1" presStyleIdx="1" presStyleCnt="2" custScaleY="89492" custLinFactNeighborX="5446" custLinFactNeighborY="-2035"/>
      <dgm:spPr/>
      <dgm:t>
        <a:bodyPr/>
        <a:lstStyle/>
        <a:p>
          <a:endParaRPr lang="en-US"/>
        </a:p>
      </dgm:t>
    </dgm:pt>
    <dgm:pt modelId="{900E4DA4-7D81-4FD3-A696-14055AB538F0}" type="pres">
      <dgm:prSet presAssocID="{4C4E8DEC-9DCA-4EFF-9131-534D4DDE6F54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031EE-02FE-43B3-9C78-96BA9232B2A1}" type="pres">
      <dgm:prSet presAssocID="{4C4E8DEC-9DCA-4EFF-9131-534D4DDE6F54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DEED99-0CFB-45EC-B9C3-79387D05A1A6}" srcId="{E07F3652-980A-4273-94C8-C89924B7A3D4}" destId="{340121EA-B8C5-47E1-A93D-07EB90EF6B56}" srcOrd="5" destOrd="0" parTransId="{542AB1C8-4DB1-4139-B69B-FE584FD1C49C}" sibTransId="{92BFF1CC-6241-4F7E-BAE2-3129D5EEF951}"/>
    <dgm:cxn modelId="{7D4EFC64-3141-485F-B2C7-7097260C6771}" srcId="{E07F3652-980A-4273-94C8-C89924B7A3D4}" destId="{37179538-CF0E-4ED6-9ED4-B4B2FE4BB696}" srcOrd="8" destOrd="0" parTransId="{62D976DA-BCB9-4CA9-80A8-8BA827EA03CF}" sibTransId="{66D1B52B-1F60-43DD-B914-0CB963806974}"/>
    <dgm:cxn modelId="{637D50A5-C2E1-49DD-BCC9-957E6787CED0}" srcId="{E07F3652-980A-4273-94C8-C89924B7A3D4}" destId="{33833435-3F44-491C-B193-7EB157789914}" srcOrd="7" destOrd="0" parTransId="{5DE33018-1E36-4526-A6B9-AEEB436BDCAC}" sibTransId="{5FB0EDB1-4842-4015-874F-296F07A22FDF}"/>
    <dgm:cxn modelId="{BAEC215D-67C3-4B99-A586-74541160A178}" srcId="{4C4E8DEC-9DCA-4EFF-9131-534D4DDE6F54}" destId="{E5EE4EE2-9DE5-4AB9-A05F-0C026B3C82D0}" srcOrd="6" destOrd="0" parTransId="{11425454-5E8B-4747-9212-CB6AE80F15BF}" sibTransId="{0B1B8A0D-D1BD-496B-8DFC-80583A30C6B2}"/>
    <dgm:cxn modelId="{3739A207-BFB3-4642-85B3-9F001FC1B1A9}" type="presOf" srcId="{4C4E8DEC-9DCA-4EFF-9131-534D4DDE6F54}" destId="{900E4DA4-7D81-4FD3-A696-14055AB538F0}" srcOrd="1" destOrd="0" presId="urn:microsoft.com/office/officeart/2005/8/layout/hProcess7#7"/>
    <dgm:cxn modelId="{DE3C8E94-22E1-4410-A43A-6BC1F0BD5960}" type="presOf" srcId="{453FF440-C9B4-4140-A6A3-C4F698A92255}" destId="{3DE031EE-02FE-43B3-9C78-96BA9232B2A1}" srcOrd="0" destOrd="2" presId="urn:microsoft.com/office/officeart/2005/8/layout/hProcess7#7"/>
    <dgm:cxn modelId="{C2EEF3B7-7884-469B-9945-800BF8B9624C}" type="presOf" srcId="{E07F3652-980A-4273-94C8-C89924B7A3D4}" destId="{02976EEE-B9B0-4D0F-A341-3C1C0CE60F15}" srcOrd="0" destOrd="0" presId="urn:microsoft.com/office/officeart/2005/8/layout/hProcess7#7"/>
    <dgm:cxn modelId="{06DD238F-A662-4BEC-B6E5-F55527B2AF3E}" srcId="{4C4E8DEC-9DCA-4EFF-9131-534D4DDE6F54}" destId="{6EBEE9BB-C199-46E9-BFC4-ACCE0B397105}" srcOrd="4" destOrd="0" parTransId="{BADE36DA-379F-4B0F-8EF0-CF86E57D16E6}" sibTransId="{1ECD986C-CD9A-4905-B444-D4DF556475E6}"/>
    <dgm:cxn modelId="{11006147-3360-487D-B843-593953B8721B}" srcId="{E07F3652-980A-4273-94C8-C89924B7A3D4}" destId="{85A9F8AD-AC78-4156-A9F2-1FDB2528AA0D}" srcOrd="3" destOrd="0" parTransId="{0CEE843B-4C13-4425-813B-8BE2592DD55F}" sibTransId="{70CB68FC-C149-43DE-896D-0A3F9708F943}"/>
    <dgm:cxn modelId="{BF1A6A9D-E69E-4C3C-B662-EAE796BFDB70}" type="presOf" srcId="{40A52F32-92A0-4E30-BCEC-3D9BE289393F}" destId="{849F9605-ABA0-447E-BC80-C1F0DB0C3406}" srcOrd="0" destOrd="1" presId="urn:microsoft.com/office/officeart/2005/8/layout/hProcess7#7"/>
    <dgm:cxn modelId="{E17D730F-734E-4C51-B6AF-76E180F51F44}" type="presOf" srcId="{95EC5429-1917-4B50-9FA3-5944C9BFD776}" destId="{849F9605-ABA0-447E-BC80-C1F0DB0C3406}" srcOrd="0" destOrd="2" presId="urn:microsoft.com/office/officeart/2005/8/layout/hProcess7#7"/>
    <dgm:cxn modelId="{5A197E23-CB7B-4824-9F5C-0563A15BC371}" srcId="{4C4E8DEC-9DCA-4EFF-9131-534D4DDE6F54}" destId="{453FF440-C9B4-4140-A6A3-C4F698A92255}" srcOrd="2" destOrd="0" parTransId="{22E3FE50-5318-4827-B5D5-F309109308CD}" sibTransId="{75928471-621F-459E-A956-60022676C72E}"/>
    <dgm:cxn modelId="{A67B0FE0-9C3E-4D62-8460-DC2A4C829580}" srcId="{E07F3652-980A-4273-94C8-C89924B7A3D4}" destId="{40A52F32-92A0-4E30-BCEC-3D9BE289393F}" srcOrd="1" destOrd="0" parTransId="{F0A71336-0B36-4A53-9D2A-A1217E7DAD3B}" sibTransId="{782D98C1-EA2E-4427-B3F9-C4FA1EC19A31}"/>
    <dgm:cxn modelId="{D461B0F9-842C-478C-A23A-6721C86C878D}" srcId="{B478F25E-D237-4991-A678-E20208C94E7B}" destId="{E07F3652-980A-4273-94C8-C89924B7A3D4}" srcOrd="0" destOrd="0" parTransId="{9D360D1E-F3C6-4F47-9E5A-43C689EE9F53}" sibTransId="{E278CE70-D274-41BD-913A-98B9F1E93DD9}"/>
    <dgm:cxn modelId="{8817CEE2-89A9-4095-AEC8-771DD8129083}" srcId="{4C4E8DEC-9DCA-4EFF-9131-534D4DDE6F54}" destId="{AAE5652B-D783-4D6F-B831-8917AF761846}" srcOrd="1" destOrd="0" parTransId="{EA82FA79-C058-4E0E-A473-05CEA3AC78CD}" sibTransId="{7EA309ED-A422-45F8-B9B9-DF45D25EC322}"/>
    <dgm:cxn modelId="{EF1550B4-12DB-4B54-97C6-0C705CD762EF}" type="presOf" srcId="{1510CDAB-286A-49CD-AC59-EB1B17C84653}" destId="{849F9605-ABA0-447E-BC80-C1F0DB0C3406}" srcOrd="0" destOrd="4" presId="urn:microsoft.com/office/officeart/2005/8/layout/hProcess7#7"/>
    <dgm:cxn modelId="{3B6B3A0F-2703-4B17-B05B-AC0C4E966800}" type="presOf" srcId="{4183E1E6-2A98-4CD0-910D-3570AF2EB598}" destId="{3DE031EE-02FE-43B3-9C78-96BA9232B2A1}" srcOrd="0" destOrd="0" presId="urn:microsoft.com/office/officeart/2005/8/layout/hProcess7#7"/>
    <dgm:cxn modelId="{5BAFE63A-54CA-4D6D-873B-0FE717426EE3}" srcId="{4C4E8DEC-9DCA-4EFF-9131-534D4DDE6F54}" destId="{8B177A7F-65CB-4DF5-BAEC-58FD6B53E26F}" srcOrd="3" destOrd="0" parTransId="{6510A713-7028-49F7-A2AB-056FA74BD3E6}" sibTransId="{966D62D0-2FE4-479A-A970-415BD934E545}"/>
    <dgm:cxn modelId="{4BC00D30-AE6B-42C1-9132-315BA20AC359}" type="presOf" srcId="{E07F3652-980A-4273-94C8-C89924B7A3D4}" destId="{5235017B-D21F-4087-BF35-FDE96B8F15E4}" srcOrd="1" destOrd="0" presId="urn:microsoft.com/office/officeart/2005/8/layout/hProcess7#7"/>
    <dgm:cxn modelId="{63340ECB-D2A2-4667-B37F-23863D912239}" srcId="{E07F3652-980A-4273-94C8-C89924B7A3D4}" destId="{38AED6C8-3F78-4553-9C25-03D8A729E898}" srcOrd="6" destOrd="0" parTransId="{6571325E-7044-4EB0-ADE7-6E2E202DF133}" sibTransId="{391C11D9-0CBB-4980-A0A6-85A63581F840}"/>
    <dgm:cxn modelId="{748228A5-A407-497D-AD34-E7C4DA01C34A}" srcId="{4C4E8DEC-9DCA-4EFF-9131-534D4DDE6F54}" destId="{A4AC8E84-683A-4F1F-B450-13A0F687E7B2}" srcOrd="7" destOrd="0" parTransId="{44A2A64E-88BA-41DE-8630-296FB53B18AF}" sibTransId="{15654792-374B-46DD-B994-EBE7340D7EAD}"/>
    <dgm:cxn modelId="{06BEB608-A0FC-4BA5-9011-F85155AA83E9}" srcId="{4C4E8DEC-9DCA-4EFF-9131-534D4DDE6F54}" destId="{0D46CDFF-9F6E-4F92-A0EE-A311017A9E1D}" srcOrd="8" destOrd="0" parTransId="{C5F9357E-31D8-4114-AD15-C8C6C5F5F6AE}" sibTransId="{F54E7A94-63C1-4B28-9F87-BB4723435A26}"/>
    <dgm:cxn modelId="{01B11830-4BA3-4FD0-94F9-90D18786C893}" type="presOf" srcId="{33833435-3F44-491C-B193-7EB157789914}" destId="{849F9605-ABA0-447E-BC80-C1F0DB0C3406}" srcOrd="0" destOrd="7" presId="urn:microsoft.com/office/officeart/2005/8/layout/hProcess7#7"/>
    <dgm:cxn modelId="{E809BFF6-1D53-4E6A-B754-32F882B1174C}" type="presOf" srcId="{AAE5652B-D783-4D6F-B831-8917AF761846}" destId="{3DE031EE-02FE-43B3-9C78-96BA9232B2A1}" srcOrd="0" destOrd="1" presId="urn:microsoft.com/office/officeart/2005/8/layout/hProcess7#7"/>
    <dgm:cxn modelId="{5BAD287E-AB68-491F-AE41-2C88B0E45D6E}" type="presOf" srcId="{6EBEE9BB-C199-46E9-BFC4-ACCE0B397105}" destId="{3DE031EE-02FE-43B3-9C78-96BA9232B2A1}" srcOrd="0" destOrd="4" presId="urn:microsoft.com/office/officeart/2005/8/layout/hProcess7#7"/>
    <dgm:cxn modelId="{BA98BC00-58D5-4FA0-98C9-C894A2E2F702}" type="presOf" srcId="{B478F25E-D237-4991-A678-E20208C94E7B}" destId="{7557FC85-4BD8-43B8-AC46-4A38D006745C}" srcOrd="0" destOrd="0" presId="urn:microsoft.com/office/officeart/2005/8/layout/hProcess7#7"/>
    <dgm:cxn modelId="{77997DC5-66FB-4127-B534-21C48BB9D592}" srcId="{B478F25E-D237-4991-A678-E20208C94E7B}" destId="{4C4E8DEC-9DCA-4EFF-9131-534D4DDE6F54}" srcOrd="1" destOrd="0" parTransId="{0C8CE22D-2786-4AE3-B211-19F63292AF78}" sibTransId="{5205F657-E3CE-4935-8CDF-7EF695885815}"/>
    <dgm:cxn modelId="{86F22E31-9D35-4C45-8991-A64C0F75E2B4}" type="presOf" srcId="{BD2749F6-A3B3-44A1-B58F-65B509480055}" destId="{3DE031EE-02FE-43B3-9C78-96BA9232B2A1}" srcOrd="0" destOrd="5" presId="urn:microsoft.com/office/officeart/2005/8/layout/hProcess7#7"/>
    <dgm:cxn modelId="{7E0ED7B6-FE14-4426-B5F4-E412DBD7D224}" srcId="{E07F3652-980A-4273-94C8-C89924B7A3D4}" destId="{1510CDAB-286A-49CD-AC59-EB1B17C84653}" srcOrd="4" destOrd="0" parTransId="{CCAB6FB8-C291-4DE1-B6DD-2DB6368D3389}" sibTransId="{EC74A1AE-7B90-4E1B-AD9B-776B3734174B}"/>
    <dgm:cxn modelId="{3C59E5EE-1A75-4031-BA44-489B50A8A610}" srcId="{E07F3652-980A-4273-94C8-C89924B7A3D4}" destId="{95EC5429-1917-4B50-9FA3-5944C9BFD776}" srcOrd="2" destOrd="0" parTransId="{335562B0-2C8E-4068-997A-6BB0232E6773}" sibTransId="{33FFF566-F325-4AD8-8041-BA30B28D857E}"/>
    <dgm:cxn modelId="{270C41F3-695E-40EF-845D-697A5022B7B6}" type="presOf" srcId="{0D46CDFF-9F6E-4F92-A0EE-A311017A9E1D}" destId="{3DE031EE-02FE-43B3-9C78-96BA9232B2A1}" srcOrd="0" destOrd="8" presId="urn:microsoft.com/office/officeart/2005/8/layout/hProcess7#7"/>
    <dgm:cxn modelId="{061C7ED2-5055-4CF2-81C5-6F4B5891A4A0}" srcId="{E07F3652-980A-4273-94C8-C89924B7A3D4}" destId="{6A0C8603-3F43-49F1-856E-38FAA21E34C1}" srcOrd="0" destOrd="0" parTransId="{AC853A63-8A66-49DE-BA68-0A619529F92F}" sibTransId="{ED0E6F7B-F9AE-4387-88F7-D2727612A9A0}"/>
    <dgm:cxn modelId="{E06D81BA-764F-4F80-947D-73F58C1FEACC}" type="presOf" srcId="{4C4E8DEC-9DCA-4EFF-9131-534D4DDE6F54}" destId="{DA5A45DA-1C26-4D0D-B51B-BEE5826A1983}" srcOrd="0" destOrd="0" presId="urn:microsoft.com/office/officeart/2005/8/layout/hProcess7#7"/>
    <dgm:cxn modelId="{E544ED96-6C51-4D89-8F95-4EADE0C15567}" srcId="{4C4E8DEC-9DCA-4EFF-9131-534D4DDE6F54}" destId="{4183E1E6-2A98-4CD0-910D-3570AF2EB598}" srcOrd="0" destOrd="0" parTransId="{16C08426-6EAE-48CD-87BA-1904EB1E09C7}" sibTransId="{C92928BA-BA3A-4E17-BC49-118BB86C63E9}"/>
    <dgm:cxn modelId="{3869317B-634B-4674-B84A-255EE45DD27E}" type="presOf" srcId="{37179538-CF0E-4ED6-9ED4-B4B2FE4BB696}" destId="{849F9605-ABA0-447E-BC80-C1F0DB0C3406}" srcOrd="0" destOrd="8" presId="urn:microsoft.com/office/officeart/2005/8/layout/hProcess7#7"/>
    <dgm:cxn modelId="{98B42A3F-494B-4890-BF0F-B35B20A2D685}" srcId="{4C4E8DEC-9DCA-4EFF-9131-534D4DDE6F54}" destId="{BD2749F6-A3B3-44A1-B58F-65B509480055}" srcOrd="5" destOrd="0" parTransId="{3E8258B0-D997-4D06-A7C2-EBF089C3462D}" sibTransId="{51DBBB4B-1078-4459-9354-0926BA649A77}"/>
    <dgm:cxn modelId="{66714445-56CE-4DAE-BBF4-4951ECE285EF}" type="presOf" srcId="{6A0C8603-3F43-49F1-856E-38FAA21E34C1}" destId="{849F9605-ABA0-447E-BC80-C1F0DB0C3406}" srcOrd="0" destOrd="0" presId="urn:microsoft.com/office/officeart/2005/8/layout/hProcess7#7"/>
    <dgm:cxn modelId="{47925FDA-61DB-47F9-8AD6-BE53AAE6750A}" type="presOf" srcId="{38AED6C8-3F78-4553-9C25-03D8A729E898}" destId="{849F9605-ABA0-447E-BC80-C1F0DB0C3406}" srcOrd="0" destOrd="6" presId="urn:microsoft.com/office/officeart/2005/8/layout/hProcess7#7"/>
    <dgm:cxn modelId="{566331B4-5315-44D4-BB89-C4104F7264A5}" type="presOf" srcId="{8B177A7F-65CB-4DF5-BAEC-58FD6B53E26F}" destId="{3DE031EE-02FE-43B3-9C78-96BA9232B2A1}" srcOrd="0" destOrd="3" presId="urn:microsoft.com/office/officeart/2005/8/layout/hProcess7#7"/>
    <dgm:cxn modelId="{BAB294D6-527E-4B5C-9B71-3F328AE7E538}" type="presOf" srcId="{340121EA-B8C5-47E1-A93D-07EB90EF6B56}" destId="{849F9605-ABA0-447E-BC80-C1F0DB0C3406}" srcOrd="0" destOrd="5" presId="urn:microsoft.com/office/officeart/2005/8/layout/hProcess7#7"/>
    <dgm:cxn modelId="{B98E7144-4A94-4DEC-8033-B79A4AB34E7A}" type="presOf" srcId="{E5EE4EE2-9DE5-4AB9-A05F-0C026B3C82D0}" destId="{3DE031EE-02FE-43B3-9C78-96BA9232B2A1}" srcOrd="0" destOrd="6" presId="urn:microsoft.com/office/officeart/2005/8/layout/hProcess7#7"/>
    <dgm:cxn modelId="{8CC7D9BC-531D-4144-97A3-A2A5B7B0868A}" type="presOf" srcId="{85A9F8AD-AC78-4156-A9F2-1FDB2528AA0D}" destId="{849F9605-ABA0-447E-BC80-C1F0DB0C3406}" srcOrd="0" destOrd="3" presId="urn:microsoft.com/office/officeart/2005/8/layout/hProcess7#7"/>
    <dgm:cxn modelId="{6202B14B-E28F-48EE-A52E-C9DC3B41F055}" type="presOf" srcId="{A4AC8E84-683A-4F1F-B450-13A0F687E7B2}" destId="{3DE031EE-02FE-43B3-9C78-96BA9232B2A1}" srcOrd="0" destOrd="7" presId="urn:microsoft.com/office/officeart/2005/8/layout/hProcess7#7"/>
    <dgm:cxn modelId="{D5B0AC56-ECC9-4F79-8455-B2F8FCA8FFC9}" type="presParOf" srcId="{7557FC85-4BD8-43B8-AC46-4A38D006745C}" destId="{1B259A2C-EC75-4BE0-96B5-72D178961DD8}" srcOrd="0" destOrd="0" presId="urn:microsoft.com/office/officeart/2005/8/layout/hProcess7#7"/>
    <dgm:cxn modelId="{CB4FD8FA-CEAC-45EC-B1CB-B03A6DB08710}" type="presParOf" srcId="{1B259A2C-EC75-4BE0-96B5-72D178961DD8}" destId="{02976EEE-B9B0-4D0F-A341-3C1C0CE60F15}" srcOrd="0" destOrd="0" presId="urn:microsoft.com/office/officeart/2005/8/layout/hProcess7#7"/>
    <dgm:cxn modelId="{422F7FF6-7939-4C0D-A575-3908852C04D5}" type="presParOf" srcId="{1B259A2C-EC75-4BE0-96B5-72D178961DD8}" destId="{5235017B-D21F-4087-BF35-FDE96B8F15E4}" srcOrd="1" destOrd="0" presId="urn:microsoft.com/office/officeart/2005/8/layout/hProcess7#7"/>
    <dgm:cxn modelId="{9D53B8F8-0951-4E8E-9DC8-CEA43D5E5A5D}" type="presParOf" srcId="{1B259A2C-EC75-4BE0-96B5-72D178961DD8}" destId="{849F9605-ABA0-447E-BC80-C1F0DB0C3406}" srcOrd="2" destOrd="0" presId="urn:microsoft.com/office/officeart/2005/8/layout/hProcess7#7"/>
    <dgm:cxn modelId="{CF7B07CC-F505-4288-8A1D-F5C296C0922D}" type="presParOf" srcId="{7557FC85-4BD8-43B8-AC46-4A38D006745C}" destId="{7FDBB8BC-393D-461B-987E-E7371739AC26}" srcOrd="1" destOrd="0" presId="urn:microsoft.com/office/officeart/2005/8/layout/hProcess7#7"/>
    <dgm:cxn modelId="{0DF65958-83EC-45C0-94B7-1842B0C485DA}" type="presParOf" srcId="{7557FC85-4BD8-43B8-AC46-4A38D006745C}" destId="{1BEC7E76-EBD8-4FE9-8388-F8BF1C9ADE0C}" srcOrd="2" destOrd="0" presId="urn:microsoft.com/office/officeart/2005/8/layout/hProcess7#7"/>
    <dgm:cxn modelId="{DE4FF31E-7607-4D78-BF41-D5E2BB163B02}" type="presParOf" srcId="{1BEC7E76-EBD8-4FE9-8388-F8BF1C9ADE0C}" destId="{E28F9AA2-3069-4360-A927-95FB6A2F8AF3}" srcOrd="0" destOrd="0" presId="urn:microsoft.com/office/officeart/2005/8/layout/hProcess7#7"/>
    <dgm:cxn modelId="{D9835CCD-D675-4016-96E5-81716BB22097}" type="presParOf" srcId="{1BEC7E76-EBD8-4FE9-8388-F8BF1C9ADE0C}" destId="{4517C8AC-7861-4573-9245-0B7E133E1980}" srcOrd="1" destOrd="0" presId="urn:microsoft.com/office/officeart/2005/8/layout/hProcess7#7"/>
    <dgm:cxn modelId="{8745C228-3DE3-4E4F-898A-A2FAF8166E07}" type="presParOf" srcId="{1BEC7E76-EBD8-4FE9-8388-F8BF1C9ADE0C}" destId="{8B6A6AAF-6E34-4BD0-B608-6F41152E7E52}" srcOrd="2" destOrd="0" presId="urn:microsoft.com/office/officeart/2005/8/layout/hProcess7#7"/>
    <dgm:cxn modelId="{B3AD3462-886E-4A7A-89D0-D2D295CEC469}" type="presParOf" srcId="{7557FC85-4BD8-43B8-AC46-4A38D006745C}" destId="{744AF248-2831-470D-9360-0ED280871E43}" srcOrd="3" destOrd="0" presId="urn:microsoft.com/office/officeart/2005/8/layout/hProcess7#7"/>
    <dgm:cxn modelId="{D72C341E-77F4-4A6F-8051-59A18EC751A1}" type="presParOf" srcId="{7557FC85-4BD8-43B8-AC46-4A38D006745C}" destId="{AC5A3870-4B88-4950-AA28-063984CA109E}" srcOrd="4" destOrd="0" presId="urn:microsoft.com/office/officeart/2005/8/layout/hProcess7#7"/>
    <dgm:cxn modelId="{0CDAD5C7-FB59-415F-BE03-5D419BE4E21A}" type="presParOf" srcId="{AC5A3870-4B88-4950-AA28-063984CA109E}" destId="{DA5A45DA-1C26-4D0D-B51B-BEE5826A1983}" srcOrd="0" destOrd="0" presId="urn:microsoft.com/office/officeart/2005/8/layout/hProcess7#7"/>
    <dgm:cxn modelId="{6184D34D-8B73-481B-9277-B5C55823529B}" type="presParOf" srcId="{AC5A3870-4B88-4950-AA28-063984CA109E}" destId="{900E4DA4-7D81-4FD3-A696-14055AB538F0}" srcOrd="1" destOrd="0" presId="urn:microsoft.com/office/officeart/2005/8/layout/hProcess7#7"/>
    <dgm:cxn modelId="{BCE7EEC1-CF51-4F46-A468-F3A39E42C4C4}" type="presParOf" srcId="{AC5A3870-4B88-4950-AA28-063984CA109E}" destId="{3DE031EE-02FE-43B3-9C78-96BA9232B2A1}" srcOrd="2" destOrd="0" presId="urn:microsoft.com/office/officeart/2005/8/layout/hProcess7#7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4741E-2CEE-44F4-9938-8B22A86F2537}">
      <dsp:nvSpPr>
        <dsp:cNvPr id="0" name=""/>
        <dsp:cNvSpPr/>
      </dsp:nvSpPr>
      <dsp:spPr>
        <a:xfrm>
          <a:off x="0" y="4193413"/>
          <a:ext cx="7892380" cy="91741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Fomentar el auto cuidado en los pacientes.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4193413"/>
        <a:ext cx="7892380" cy="917416"/>
      </dsp:txXfrm>
    </dsp:sp>
    <dsp:sp modelId="{A0B6D865-55ED-43C3-AF6F-A94DE64519EF}">
      <dsp:nvSpPr>
        <dsp:cNvPr id="0" name=""/>
        <dsp:cNvSpPr/>
      </dsp:nvSpPr>
      <dsp:spPr>
        <a:xfrm rot="10800000">
          <a:off x="0" y="2796188"/>
          <a:ext cx="7892380" cy="1410986"/>
        </a:xfrm>
        <a:prstGeom prst="upArrowCallou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Garantizar el respeto a los derechos humanos de los pacientes.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2796188"/>
        <a:ext cx="7892380" cy="916816"/>
      </dsp:txXfrm>
    </dsp:sp>
    <dsp:sp modelId="{6FA73168-CFD3-4E81-854F-AEA9693AA246}">
      <dsp:nvSpPr>
        <dsp:cNvPr id="0" name=""/>
        <dsp:cNvSpPr/>
      </dsp:nvSpPr>
      <dsp:spPr>
        <a:xfrm rot="10800000">
          <a:off x="0" y="1398963"/>
          <a:ext cx="7892380" cy="1410986"/>
        </a:xfrm>
        <a:prstGeom prst="upArrowCallou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Optimizar recursos humanos para una atención eficiente.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1398963"/>
        <a:ext cx="7892380" cy="916816"/>
      </dsp:txXfrm>
    </dsp:sp>
    <dsp:sp modelId="{8AEEAE14-1989-406C-9DD8-189F1BEF36DA}">
      <dsp:nvSpPr>
        <dsp:cNvPr id="0" name=""/>
        <dsp:cNvSpPr/>
      </dsp:nvSpPr>
      <dsp:spPr>
        <a:xfrm rot="10800000">
          <a:off x="0" y="32300"/>
          <a:ext cx="7892380" cy="1410986"/>
        </a:xfrm>
        <a:prstGeom prst="upArrowCallou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Coordinar actividades que integren programas de educación.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32300"/>
        <a:ext cx="7892380" cy="9168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76EEE-B9B0-4D0F-A341-3C1C0CE60F15}">
      <dsp:nvSpPr>
        <dsp:cNvPr id="0" name=""/>
        <dsp:cNvSpPr/>
      </dsp:nvSpPr>
      <dsp:spPr>
        <a:xfrm>
          <a:off x="1521" y="75569"/>
          <a:ext cx="3876067" cy="401959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0876" rIns="195580" bIns="0" numCol="1" spcCol="1270" anchor="t" anchorCtr="0">
          <a:noAutofit/>
        </a:bodyPr>
        <a:lstStyle/>
        <a:p>
          <a:pPr lvl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 dirty="0">
            <a:solidFill>
              <a:schemeClr val="tx2">
                <a:lumMod val="50000"/>
              </a:schemeClr>
            </a:solidFill>
          </a:endParaRPr>
        </a:p>
      </dsp:txBody>
      <dsp:txXfrm rot="16200000">
        <a:off x="-1258903" y="1335994"/>
        <a:ext cx="3296064" cy="775213"/>
      </dsp:txXfrm>
    </dsp:sp>
    <dsp:sp modelId="{849F9605-ABA0-447E-BC80-C1F0DB0C3406}">
      <dsp:nvSpPr>
        <dsp:cNvPr id="0" name=""/>
        <dsp:cNvSpPr/>
      </dsp:nvSpPr>
      <dsp:spPr>
        <a:xfrm>
          <a:off x="776735" y="75569"/>
          <a:ext cx="2887670" cy="401959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HOSPITALIZACION</a:t>
          </a:r>
          <a:endParaRPr lang="en-US" sz="2000" kern="1200" dirty="0">
            <a:solidFill>
              <a:schemeClr val="tx2">
                <a:lumMod val="50000"/>
              </a:schemeClr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SALA 1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SALA 2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SALA 3</a:t>
          </a:r>
          <a:endParaRPr lang="es-MX" sz="2000" b="1" kern="1200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UNIDAD DE OBSERVACION CONTINUA</a:t>
          </a:r>
          <a:endParaRPr lang="es-MX" sz="2000" b="1" kern="1200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sp:txBody>
      <dsp:txXfrm>
        <a:off x="776735" y="75569"/>
        <a:ext cx="2887670" cy="4019590"/>
      </dsp:txXfrm>
    </dsp:sp>
    <dsp:sp modelId="{DA5A45DA-1C26-4D0D-B51B-BEE5826A1983}">
      <dsp:nvSpPr>
        <dsp:cNvPr id="0" name=""/>
        <dsp:cNvSpPr/>
      </dsp:nvSpPr>
      <dsp:spPr>
        <a:xfrm>
          <a:off x="4014774" y="0"/>
          <a:ext cx="3876067" cy="416252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0876" rIns="195580" bIns="0" numCol="1" spcCol="1270" anchor="t" anchorCtr="0">
          <a:noAutofit/>
        </a:bodyPr>
        <a:lstStyle/>
        <a:p>
          <a:pPr lvl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 dirty="0">
            <a:solidFill>
              <a:schemeClr val="tx2">
                <a:lumMod val="50000"/>
              </a:schemeClr>
            </a:solidFill>
          </a:endParaRPr>
        </a:p>
      </dsp:txBody>
      <dsp:txXfrm rot="16200000">
        <a:off x="2695745" y="1319028"/>
        <a:ext cx="3413270" cy="775213"/>
      </dsp:txXfrm>
    </dsp:sp>
    <dsp:sp modelId="{4517C8AC-7861-4573-9245-0B7E133E1980}">
      <dsp:nvSpPr>
        <dsp:cNvPr id="0" name=""/>
        <dsp:cNvSpPr/>
      </dsp:nvSpPr>
      <dsp:spPr>
        <a:xfrm rot="5400000">
          <a:off x="3691539" y="1746615"/>
          <a:ext cx="683744" cy="58141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E031EE-02FE-43B3-9C78-96BA9232B2A1}">
      <dsp:nvSpPr>
        <dsp:cNvPr id="0" name=""/>
        <dsp:cNvSpPr/>
      </dsp:nvSpPr>
      <dsp:spPr>
        <a:xfrm>
          <a:off x="4789987" y="0"/>
          <a:ext cx="2887670" cy="416252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CENDIS</a:t>
          </a:r>
          <a:endParaRPr lang="en-US" sz="2000" kern="1200" dirty="0">
            <a:solidFill>
              <a:schemeClr val="tx2">
                <a:lumMod val="50000"/>
              </a:schemeClr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CONSULTA EXTERNA</a:t>
          </a:r>
          <a:endParaRPr lang="es-MX" sz="2000" b="1" kern="1200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URGENCIAS</a:t>
          </a:r>
          <a:endParaRPr lang="es-MX" sz="2000" b="1" kern="1200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TERAPIA OCUPACIONAL</a:t>
          </a:r>
          <a:endParaRPr lang="es-MX" sz="2000" b="1" kern="1200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CUBRE</a:t>
          </a:r>
          <a:endParaRPr lang="es-ES" sz="2000" kern="1200" dirty="0" smtClean="0">
            <a:solidFill>
              <a:schemeClr val="tx2">
                <a:lumMod val="50000"/>
              </a:schemeClr>
            </a:solidFill>
            <a:latin typeface="Tahoma" pitchFamily="34" charset="0"/>
            <a:cs typeface="Tahoma" pitchFamily="34" charset="0"/>
          </a:endParaRPr>
        </a:p>
      </dsp:txBody>
      <dsp:txXfrm>
        <a:off x="4789987" y="0"/>
        <a:ext cx="2887670" cy="416252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FF643-CD17-4F76-B294-5DF0D45B1009}">
      <dsp:nvSpPr>
        <dsp:cNvPr id="0" name=""/>
        <dsp:cNvSpPr/>
      </dsp:nvSpPr>
      <dsp:spPr>
        <a:xfrm>
          <a:off x="0" y="442801"/>
          <a:ext cx="828680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1B10A0-82E9-43B5-B393-03CB2A281543}">
      <dsp:nvSpPr>
        <dsp:cNvPr id="0" name=""/>
        <dsp:cNvSpPr/>
      </dsp:nvSpPr>
      <dsp:spPr>
        <a:xfrm>
          <a:off x="412620" y="455015"/>
          <a:ext cx="7874187" cy="7126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9255" tIns="0" rIns="21925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0000FF"/>
              </a:solidFill>
              <a:latin typeface="Tahoma" pitchFamily="34" charset="0"/>
            </a:rPr>
            <a:t>Matutino     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0000FF"/>
              </a:solidFill>
              <a:latin typeface="Tahoma" pitchFamily="34" charset="0"/>
            </a:rPr>
            <a:t>                      7:00 a 13:00        8:00  A 14:00                                </a:t>
          </a:r>
          <a:endParaRPr lang="en-US" sz="1800" b="1" kern="1200" dirty="0">
            <a:solidFill>
              <a:srgbClr val="0000FF"/>
            </a:solidFill>
          </a:endParaRPr>
        </a:p>
      </dsp:txBody>
      <dsp:txXfrm>
        <a:off x="447407" y="489802"/>
        <a:ext cx="7804613" cy="643050"/>
      </dsp:txXfrm>
    </dsp:sp>
    <dsp:sp modelId="{EB06C030-12CF-4384-8903-27854BE1D646}">
      <dsp:nvSpPr>
        <dsp:cNvPr id="0" name=""/>
        <dsp:cNvSpPr/>
      </dsp:nvSpPr>
      <dsp:spPr>
        <a:xfrm>
          <a:off x="0" y="1572759"/>
          <a:ext cx="828680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049BA-CECE-4AE3-A4A4-DAF893FE81BD}">
      <dsp:nvSpPr>
        <dsp:cNvPr id="0" name=""/>
        <dsp:cNvSpPr/>
      </dsp:nvSpPr>
      <dsp:spPr>
        <a:xfrm>
          <a:off x="386267" y="1497115"/>
          <a:ext cx="7900540" cy="749798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9255" tIns="0" rIns="21925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0000FF"/>
              </a:solidFill>
              <a:latin typeface="Tahoma" pitchFamily="34" charset="0"/>
            </a:rPr>
            <a:t>Vespertino 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0000FF"/>
              </a:solidFill>
              <a:latin typeface="Tahoma" pitchFamily="34" charset="0"/>
            </a:rPr>
            <a:t>                     13:30 a 19:30       14:30 a  20:30                            </a:t>
          </a:r>
          <a:endParaRPr lang="es-MX" sz="1800" b="1" kern="1200" dirty="0" smtClean="0">
            <a:solidFill>
              <a:srgbClr val="0000FF"/>
            </a:solidFill>
            <a:latin typeface="Arial" charset="0"/>
            <a:cs typeface="Arial" charset="0"/>
          </a:endParaRPr>
        </a:p>
      </dsp:txBody>
      <dsp:txXfrm>
        <a:off x="422869" y="1533717"/>
        <a:ext cx="7827336" cy="676594"/>
      </dsp:txXfrm>
    </dsp:sp>
    <dsp:sp modelId="{F412B2A1-9905-4BAA-8227-975826BEC28A}">
      <dsp:nvSpPr>
        <dsp:cNvPr id="0" name=""/>
        <dsp:cNvSpPr/>
      </dsp:nvSpPr>
      <dsp:spPr>
        <a:xfrm>
          <a:off x="0" y="3441160"/>
          <a:ext cx="828680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F20AA3-6F41-400E-BA5F-6977A07EADA5}">
      <dsp:nvSpPr>
        <dsp:cNvPr id="0" name=""/>
        <dsp:cNvSpPr/>
      </dsp:nvSpPr>
      <dsp:spPr>
        <a:xfrm>
          <a:off x="396912" y="2733962"/>
          <a:ext cx="7889895" cy="1752644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9255" tIns="0" rIns="21925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0000FF"/>
              </a:solidFill>
              <a:latin typeface="Tahoma" pitchFamily="34" charset="0"/>
              <a:cs typeface="Tahoma" pitchFamily="34" charset="0"/>
            </a:rPr>
            <a:t>Nocturno 20:00 a 7:30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0000FF"/>
              </a:solidFill>
              <a:latin typeface="Tahoma" pitchFamily="34" charset="0"/>
              <a:cs typeface="Tahoma" pitchFamily="34" charset="0"/>
            </a:rPr>
            <a:t>Tres guardias fijas a la semana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0000FF"/>
              </a:solidFill>
              <a:latin typeface="Tahoma" pitchFamily="34" charset="0"/>
              <a:cs typeface="Tahoma" pitchFamily="34" charset="0"/>
            </a:rPr>
            <a:t>Nota labora: 34  hrs 1 /2 a la semana . Se autorizara 1 guardia mensual  programada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0000FF"/>
              </a:solidFill>
              <a:latin typeface="Tahoma" pitchFamily="34" charset="0"/>
              <a:cs typeface="Tahoma" pitchFamily="34" charset="0"/>
            </a:rPr>
            <a:t> (no tener  retardos ni inasistencias, Ni reducción de jornada)</a:t>
          </a:r>
          <a:endParaRPr lang="en-US" sz="1800" b="1" kern="1200" dirty="0">
            <a:solidFill>
              <a:srgbClr val="0000FF"/>
            </a:solidFill>
          </a:endParaRPr>
        </a:p>
      </dsp:txBody>
      <dsp:txXfrm>
        <a:off x="482469" y="2819519"/>
        <a:ext cx="7718781" cy="1581530"/>
      </dsp:txXfrm>
    </dsp:sp>
    <dsp:sp modelId="{0B9D0E05-4B6E-4F6A-AC40-2AF7DE847796}">
      <dsp:nvSpPr>
        <dsp:cNvPr id="0" name=""/>
        <dsp:cNvSpPr/>
      </dsp:nvSpPr>
      <dsp:spPr>
        <a:xfrm>
          <a:off x="0" y="4722471"/>
          <a:ext cx="828680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EDC171-AFA0-42B8-8E7E-CF264069C88B}">
      <dsp:nvSpPr>
        <dsp:cNvPr id="0" name=""/>
        <dsp:cNvSpPr/>
      </dsp:nvSpPr>
      <dsp:spPr>
        <a:xfrm>
          <a:off x="396912" y="4700770"/>
          <a:ext cx="7889895" cy="636746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9255" tIns="0" rIns="21925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0000FF"/>
              </a:solidFill>
              <a:latin typeface="Tahoma" pitchFamily="34" charset="0"/>
            </a:rPr>
            <a:t>Turno Especial        7:00 a 20:30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0000FF"/>
              </a:solidFill>
              <a:latin typeface="Tahoma" pitchFamily="34" charset="0"/>
            </a:rPr>
            <a:t> (sábados , domingos y   festivos )</a:t>
          </a:r>
          <a:endParaRPr lang="es-MX" sz="1800" b="1" kern="1200" dirty="0">
            <a:solidFill>
              <a:srgbClr val="0000FF"/>
            </a:solidFill>
            <a:latin typeface="Tahoma" pitchFamily="34" charset="0"/>
            <a:cs typeface="Tahoma" pitchFamily="34" charset="0"/>
          </a:endParaRPr>
        </a:p>
      </dsp:txBody>
      <dsp:txXfrm>
        <a:off x="427995" y="4731853"/>
        <a:ext cx="7827729" cy="5745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FF643-CD17-4F76-B294-5DF0D45B1009}">
      <dsp:nvSpPr>
        <dsp:cNvPr id="0" name=""/>
        <dsp:cNvSpPr/>
      </dsp:nvSpPr>
      <dsp:spPr>
        <a:xfrm>
          <a:off x="0" y="747624"/>
          <a:ext cx="835824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1B10A0-82E9-43B5-B393-03CB2A281543}">
      <dsp:nvSpPr>
        <dsp:cNvPr id="0" name=""/>
        <dsp:cNvSpPr/>
      </dsp:nvSpPr>
      <dsp:spPr>
        <a:xfrm>
          <a:off x="416177" y="663464"/>
          <a:ext cx="7942068" cy="10217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Se le asignara un número  de tarjeta deberá checar electrónicamente diariamente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(temporalmente en diario   de control) </a:t>
          </a:r>
          <a:endParaRPr lang="en-US" sz="2000" b="1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466053" y="713340"/>
        <a:ext cx="7842316" cy="921968"/>
      </dsp:txXfrm>
    </dsp:sp>
    <dsp:sp modelId="{EB06C030-12CF-4384-8903-27854BE1D646}">
      <dsp:nvSpPr>
        <dsp:cNvPr id="0" name=""/>
        <dsp:cNvSpPr/>
      </dsp:nvSpPr>
      <dsp:spPr>
        <a:xfrm>
          <a:off x="0" y="2078883"/>
          <a:ext cx="835824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3049BA-CECE-4AE3-A4A4-DAF893FE81BD}">
      <dsp:nvSpPr>
        <dsp:cNvPr id="0" name=""/>
        <dsp:cNvSpPr/>
      </dsp:nvSpPr>
      <dsp:spPr>
        <a:xfrm>
          <a:off x="414415" y="1949345"/>
          <a:ext cx="7943830" cy="95109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rgbClr val="008000"/>
              </a:solidFill>
              <a:latin typeface="Arial Narrow" pitchFamily="34" charset="0"/>
              <a:cs typeface="Tahoma" pitchFamily="34" charset="0"/>
            </a:rPr>
            <a:t>De no registrar su asistencia en cualquiera de los dos controles se tomara como falta</a:t>
          </a:r>
          <a:endParaRPr lang="es-MX" sz="2000" b="1" kern="1200" dirty="0" smtClean="0">
            <a:solidFill>
              <a:srgbClr val="008000"/>
            </a:solidFill>
            <a:latin typeface="Arial Narrow" pitchFamily="34" charset="0"/>
            <a:cs typeface="Arial" charset="0"/>
          </a:endParaRPr>
        </a:p>
      </dsp:txBody>
      <dsp:txXfrm>
        <a:off x="460844" y="1995774"/>
        <a:ext cx="7850972" cy="858240"/>
      </dsp:txXfrm>
    </dsp:sp>
    <dsp:sp modelId="{F412B2A1-9905-4BAA-8227-975826BEC28A}">
      <dsp:nvSpPr>
        <dsp:cNvPr id="0" name=""/>
        <dsp:cNvSpPr/>
      </dsp:nvSpPr>
      <dsp:spPr>
        <a:xfrm>
          <a:off x="0" y="3202182"/>
          <a:ext cx="835824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F20AA3-6F41-400E-BA5F-6977A07EADA5}">
      <dsp:nvSpPr>
        <dsp:cNvPr id="0" name=""/>
        <dsp:cNvSpPr/>
      </dsp:nvSpPr>
      <dsp:spPr>
        <a:xfrm>
          <a:off x="400332" y="3163790"/>
          <a:ext cx="7957911" cy="74313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Cumplir con el 100% de asistencia</a:t>
          </a:r>
          <a:endParaRPr lang="en-US" sz="2000" b="1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436609" y="3200067"/>
        <a:ext cx="7885357" cy="670584"/>
      </dsp:txXfrm>
    </dsp:sp>
    <dsp:sp modelId="{0B9D0E05-4B6E-4F6A-AC40-2AF7DE847796}">
      <dsp:nvSpPr>
        <dsp:cNvPr id="0" name=""/>
        <dsp:cNvSpPr/>
      </dsp:nvSpPr>
      <dsp:spPr>
        <a:xfrm>
          <a:off x="0" y="4521114"/>
          <a:ext cx="835824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EDC171-AFA0-42B8-8E7E-CF264069C88B}">
      <dsp:nvSpPr>
        <dsp:cNvPr id="0" name=""/>
        <dsp:cNvSpPr/>
      </dsp:nvSpPr>
      <dsp:spPr>
        <a:xfrm>
          <a:off x="400334" y="4267287"/>
          <a:ext cx="7957911" cy="1144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rgbClr val="002060"/>
              </a:solidFill>
              <a:latin typeface="Arial Narrow" pitchFamily="34" charset="0"/>
              <a:cs typeface="Tahoma" pitchFamily="34" charset="0"/>
            </a:rPr>
            <a:t>Presentar incapacidad expedida por institución  autorizada Hospital Metropolitano en un periodo no mayor a 24 hrs</a:t>
          </a:r>
          <a:endParaRPr lang="es-MX" sz="2000" b="1" kern="1200" dirty="0">
            <a:solidFill>
              <a:srgbClr val="002060"/>
            </a:solidFill>
            <a:latin typeface="Arial Narrow" pitchFamily="34" charset="0"/>
            <a:cs typeface="Tahoma" pitchFamily="34" charset="0"/>
          </a:endParaRPr>
        </a:p>
      </dsp:txBody>
      <dsp:txXfrm>
        <a:off x="456199" y="4323152"/>
        <a:ext cx="7846181" cy="103267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FF643-CD17-4F76-B294-5DF0D45B1009}">
      <dsp:nvSpPr>
        <dsp:cNvPr id="0" name=""/>
        <dsp:cNvSpPr/>
      </dsp:nvSpPr>
      <dsp:spPr>
        <a:xfrm>
          <a:off x="0" y="698545"/>
          <a:ext cx="706599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1B10A0-82E9-43B5-B393-03CB2A281543}">
      <dsp:nvSpPr>
        <dsp:cNvPr id="0" name=""/>
        <dsp:cNvSpPr/>
      </dsp:nvSpPr>
      <dsp:spPr>
        <a:xfrm>
          <a:off x="351832" y="594660"/>
          <a:ext cx="6714157" cy="10217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954" tIns="0" rIns="18695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Podrá en caso de urgencia presentar 2 inasistencias en un mes, (presentar justificación). Las cuales se deberán cubrir</a:t>
          </a:r>
          <a:endParaRPr lang="en-US" sz="240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401708" y="644536"/>
        <a:ext cx="6614405" cy="921968"/>
      </dsp:txXfrm>
    </dsp:sp>
    <dsp:sp modelId="{EB06C030-12CF-4384-8903-27854BE1D646}">
      <dsp:nvSpPr>
        <dsp:cNvPr id="0" name=""/>
        <dsp:cNvSpPr/>
      </dsp:nvSpPr>
      <dsp:spPr>
        <a:xfrm>
          <a:off x="0" y="2029803"/>
          <a:ext cx="706599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3049BA-CECE-4AE3-A4A4-DAF893FE81BD}">
      <dsp:nvSpPr>
        <dsp:cNvPr id="0" name=""/>
        <dsp:cNvSpPr/>
      </dsp:nvSpPr>
      <dsp:spPr>
        <a:xfrm>
          <a:off x="334977" y="1861908"/>
          <a:ext cx="6731011" cy="95109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954" tIns="0" rIns="18695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A la 3ra     inasistencia sin justificación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será motivo de baja)</a:t>
          </a:r>
          <a:endParaRPr lang="es-MX" sz="2400" kern="1200" dirty="0" smtClean="0">
            <a:solidFill>
              <a:schemeClr val="tx1"/>
            </a:solidFill>
            <a:latin typeface="Arial Narrow" pitchFamily="34" charset="0"/>
            <a:cs typeface="Arial" charset="0"/>
          </a:endParaRPr>
        </a:p>
      </dsp:txBody>
      <dsp:txXfrm>
        <a:off x="381406" y="1908337"/>
        <a:ext cx="6638153" cy="858240"/>
      </dsp:txXfrm>
    </dsp:sp>
    <dsp:sp modelId="{F412B2A1-9905-4BAA-8227-975826BEC28A}">
      <dsp:nvSpPr>
        <dsp:cNvPr id="0" name=""/>
        <dsp:cNvSpPr/>
      </dsp:nvSpPr>
      <dsp:spPr>
        <a:xfrm>
          <a:off x="0" y="3278248"/>
          <a:ext cx="706599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F20AA3-6F41-400E-BA5F-6977A07EADA5}">
      <dsp:nvSpPr>
        <dsp:cNvPr id="0" name=""/>
        <dsp:cNvSpPr/>
      </dsp:nvSpPr>
      <dsp:spPr>
        <a:xfrm>
          <a:off x="338437" y="3054617"/>
          <a:ext cx="6727550" cy="107321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954" tIns="0" rIns="18695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Cada inasistencia que se presente sin justificante se cubrirá  de acuerdo a las  necesidades de la institución.</a:t>
          </a:r>
          <a:endParaRPr lang="en-US" sz="240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390827" y="3107007"/>
        <a:ext cx="6622770" cy="968432"/>
      </dsp:txXfrm>
    </dsp:sp>
    <dsp:sp modelId="{0B9D0E05-4B6E-4F6A-AC40-2AF7DE847796}">
      <dsp:nvSpPr>
        <dsp:cNvPr id="0" name=""/>
        <dsp:cNvSpPr/>
      </dsp:nvSpPr>
      <dsp:spPr>
        <a:xfrm>
          <a:off x="0" y="4714908"/>
          <a:ext cx="706599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EDC171-AFA0-42B8-8E7E-CF264069C88B}">
      <dsp:nvSpPr>
        <dsp:cNvPr id="0" name=""/>
        <dsp:cNvSpPr/>
      </dsp:nvSpPr>
      <dsp:spPr>
        <a:xfrm>
          <a:off x="331006" y="4499201"/>
          <a:ext cx="6734983" cy="1144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954" tIns="0" rIns="18695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No podrá abandonar su servicio o institución sin previa autorización</a:t>
          </a:r>
          <a:endParaRPr lang="es-MX" sz="2400" b="1" kern="1200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sp:txBody>
      <dsp:txXfrm>
        <a:off x="386871" y="4555066"/>
        <a:ext cx="6623253" cy="103267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D21EF-9224-4218-91F6-3E42B6D1AF12}">
      <dsp:nvSpPr>
        <dsp:cNvPr id="0" name=""/>
        <dsp:cNvSpPr/>
      </dsp:nvSpPr>
      <dsp:spPr>
        <a:xfrm>
          <a:off x="0" y="147083"/>
          <a:ext cx="9144000" cy="6172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Portar </a:t>
          </a:r>
          <a:r>
            <a:rPr lang="es-MX" sz="2000" b="0" kern="1200" dirty="0" err="1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Gafet</a:t>
          </a:r>
          <a:r>
            <a:rPr lang="es-MX" sz="2000" b="0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 de identificación</a:t>
          </a:r>
          <a:endParaRPr lang="en-US" sz="2000" b="0" kern="1200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sp:txBody>
      <dsp:txXfrm>
        <a:off x="1942725" y="147083"/>
        <a:ext cx="7201274" cy="617236"/>
      </dsp:txXfrm>
    </dsp:sp>
    <dsp:sp modelId="{6876F776-2246-439E-826F-E84876A6C97F}">
      <dsp:nvSpPr>
        <dsp:cNvPr id="0" name=""/>
        <dsp:cNvSpPr/>
      </dsp:nvSpPr>
      <dsp:spPr>
        <a:xfrm flipH="1">
          <a:off x="909480" y="0"/>
          <a:ext cx="237689" cy="9114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82A17A-1482-4DE8-BE87-2D72B8B8A478}">
      <dsp:nvSpPr>
        <dsp:cNvPr id="0" name=""/>
        <dsp:cNvSpPr/>
      </dsp:nvSpPr>
      <dsp:spPr>
        <a:xfrm>
          <a:off x="0" y="1025328"/>
          <a:ext cx="9144000" cy="15970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Deberá portar el uniforme clínico o el comunitario completo  (no usar  blusa o playera bajo el </a:t>
          </a:r>
          <a:r>
            <a:rPr lang="es-MX" sz="2000" b="0" kern="1200" dirty="0" err="1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chaquetín</a:t>
          </a:r>
          <a:r>
            <a:rPr lang="es-MX" sz="2000" b="0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)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Pantalón azul marino de vestir no   mezclilla o quirúrgico.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Zapato blanco y/o negro  clínico cerrado no tenis.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Ropa interior adecuada</a:t>
          </a:r>
          <a:endParaRPr lang="en-US" sz="2000" b="0" kern="1200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sp:txBody>
      <dsp:txXfrm>
        <a:off x="1942725" y="1025328"/>
        <a:ext cx="7201274" cy="1597017"/>
      </dsp:txXfrm>
    </dsp:sp>
    <dsp:sp modelId="{2081BA6B-FB06-4F4C-A962-8E99FB276674}">
      <dsp:nvSpPr>
        <dsp:cNvPr id="0" name=""/>
        <dsp:cNvSpPr/>
      </dsp:nvSpPr>
      <dsp:spPr>
        <a:xfrm>
          <a:off x="838038" y="1368135"/>
          <a:ext cx="380573" cy="9114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1250719"/>
            <a:satOff val="-1118"/>
            <a:lumOff val="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E1F18-0DBD-453B-9C9F-029FD36883DB}">
      <dsp:nvSpPr>
        <dsp:cNvPr id="0" name=""/>
        <dsp:cNvSpPr/>
      </dsp:nvSpPr>
      <dsp:spPr>
        <a:xfrm>
          <a:off x="0" y="2786084"/>
          <a:ext cx="9144000" cy="8117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No podrá laborar sin portar el uniforme sin previa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autorización  del supervisor de  turno</a:t>
          </a:r>
          <a:endParaRPr lang="en-US" sz="2000" b="0" kern="1200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sp:txBody>
      <dsp:txXfrm>
        <a:off x="1942725" y="2786084"/>
        <a:ext cx="7201274" cy="811775"/>
      </dsp:txXfrm>
    </dsp:sp>
    <dsp:sp modelId="{F26CE5AA-C3B3-4E08-BF1E-35A5A9DFD073}">
      <dsp:nvSpPr>
        <dsp:cNvPr id="0" name=""/>
        <dsp:cNvSpPr/>
      </dsp:nvSpPr>
      <dsp:spPr>
        <a:xfrm>
          <a:off x="838038" y="2736270"/>
          <a:ext cx="380573" cy="9114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2501437"/>
            <a:satOff val="-2237"/>
            <a:lumOff val="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AA229-9DAC-4A2A-B01B-5DBBA7AFB570}">
      <dsp:nvSpPr>
        <dsp:cNvPr id="0" name=""/>
        <dsp:cNvSpPr/>
      </dsp:nvSpPr>
      <dsp:spPr>
        <a:xfrm>
          <a:off x="0" y="3786218"/>
          <a:ext cx="9144000" cy="8621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Peinado y maquillaje discreto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No portar aretes o </a:t>
          </a:r>
          <a:r>
            <a:rPr lang="es-MX" sz="2000" b="0" kern="1200" dirty="0" err="1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persis</a:t>
          </a:r>
          <a:r>
            <a:rPr lang="es-MX" sz="2000" b="0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 en cara, lengua </a:t>
          </a:r>
          <a:r>
            <a:rPr lang="es-MX" sz="2000" b="0" kern="1200" dirty="0" err="1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etc</a:t>
          </a:r>
          <a:endParaRPr lang="en-US" sz="2000" b="0" kern="1200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sp:txBody>
      <dsp:txXfrm>
        <a:off x="1942725" y="3786218"/>
        <a:ext cx="7201274" cy="862164"/>
      </dsp:txXfrm>
    </dsp:sp>
    <dsp:sp modelId="{65D4A514-AED9-4E0F-9164-C42F28618518}">
      <dsp:nvSpPr>
        <dsp:cNvPr id="0" name=""/>
        <dsp:cNvSpPr/>
      </dsp:nvSpPr>
      <dsp:spPr>
        <a:xfrm>
          <a:off x="909471" y="3761598"/>
          <a:ext cx="237707" cy="9114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3752156"/>
            <a:satOff val="-3355"/>
            <a:lumOff val="1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CBDAFF-D1E1-4F7E-A4BF-FF5BEE9450AB}">
      <dsp:nvSpPr>
        <dsp:cNvPr id="0" name=""/>
        <dsp:cNvSpPr/>
      </dsp:nvSpPr>
      <dsp:spPr>
        <a:xfrm>
          <a:off x="0" y="4786927"/>
          <a:ext cx="9144000" cy="1139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>
              <a:solidFill>
                <a:schemeClr val="tx1"/>
              </a:solidFill>
              <a:latin typeface="Arial Narrow" pitchFamily="34" charset="0"/>
              <a:cs typeface="Tahoma" pitchFamily="34" charset="0"/>
            </a:rPr>
            <a:t>No traer audífonos ni celular encendido, solo para  emergencias, de sorprendérsele utilizando constantemente se será llamada de atención verbal a la 2º llamada de atención se le retirara el celular y se le entregara al final del </a:t>
          </a:r>
          <a:r>
            <a:rPr lang="es-MX" sz="2000" b="1" kern="1200" dirty="0" smtClean="0">
              <a:latin typeface="Arial Narrow" pitchFamily="34" charset="0"/>
              <a:cs typeface="Tahoma" pitchFamily="34" charset="0"/>
            </a:rPr>
            <a:t>turno  </a:t>
          </a:r>
          <a:endParaRPr lang="es-MX" sz="2000" b="1" kern="1200" dirty="0">
            <a:latin typeface="Arial Narrow" pitchFamily="34" charset="0"/>
            <a:cs typeface="Tahoma" pitchFamily="34" charset="0"/>
          </a:endParaRPr>
        </a:p>
      </dsp:txBody>
      <dsp:txXfrm>
        <a:off x="1942725" y="4786927"/>
        <a:ext cx="7201274" cy="1139253"/>
      </dsp:txXfrm>
    </dsp:sp>
    <dsp:sp modelId="{21974401-986C-4A23-BB8C-6A6A67108250}">
      <dsp:nvSpPr>
        <dsp:cNvPr id="0" name=""/>
        <dsp:cNvSpPr/>
      </dsp:nvSpPr>
      <dsp:spPr>
        <a:xfrm>
          <a:off x="909471" y="4900852"/>
          <a:ext cx="237707" cy="9114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E16DF4-6016-49A7-B8ED-2F1603F1A50D}">
      <dsp:nvSpPr>
        <dsp:cNvPr id="0" name=""/>
        <dsp:cNvSpPr/>
      </dsp:nvSpPr>
      <dsp:spPr>
        <a:xfrm>
          <a:off x="0" y="341638"/>
          <a:ext cx="4903440" cy="490344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C9497B-BC3D-4442-A902-007E388823C6}">
      <dsp:nvSpPr>
        <dsp:cNvPr id="0" name=""/>
        <dsp:cNvSpPr/>
      </dsp:nvSpPr>
      <dsp:spPr>
        <a:xfrm>
          <a:off x="2451720" y="373020"/>
          <a:ext cx="5720679" cy="4840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2451720" y="373020"/>
        <a:ext cx="5720679" cy="774508"/>
      </dsp:txXfrm>
    </dsp:sp>
    <dsp:sp modelId="{16D16E30-7F33-473A-8F52-1A59B584FF1C}">
      <dsp:nvSpPr>
        <dsp:cNvPr id="0" name=""/>
        <dsp:cNvSpPr/>
      </dsp:nvSpPr>
      <dsp:spPr>
        <a:xfrm>
          <a:off x="514861" y="1126188"/>
          <a:ext cx="3873717" cy="387371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EA2840-9441-413B-A4EB-3602C11946F6}">
      <dsp:nvSpPr>
        <dsp:cNvPr id="0" name=""/>
        <dsp:cNvSpPr/>
      </dsp:nvSpPr>
      <dsp:spPr>
        <a:xfrm>
          <a:off x="2451720" y="609841"/>
          <a:ext cx="5720679" cy="49064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rPr>
            <a:t>Durante su servicio social será evaluado por el supervisor y jefe de sala</a:t>
          </a:r>
          <a:endParaRPr lang="en-US" sz="2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451720" y="609841"/>
        <a:ext cx="5720679" cy="993703"/>
      </dsp:txXfrm>
    </dsp:sp>
    <dsp:sp modelId="{0DFCBDBA-4F80-4C93-A4EF-70AEC0EBD05F}">
      <dsp:nvSpPr>
        <dsp:cNvPr id="0" name=""/>
        <dsp:cNvSpPr/>
      </dsp:nvSpPr>
      <dsp:spPr>
        <a:xfrm>
          <a:off x="1029722" y="1910739"/>
          <a:ext cx="2843995" cy="284399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3E4CFC0-4C86-4B54-9571-FCE28923C422}">
      <dsp:nvSpPr>
        <dsp:cNvPr id="0" name=""/>
        <dsp:cNvSpPr/>
      </dsp:nvSpPr>
      <dsp:spPr>
        <a:xfrm>
          <a:off x="2451720" y="1801785"/>
          <a:ext cx="5720679" cy="28439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 dirty="0" smtClean="0">
            <a:solidFill>
              <a:schemeClr val="accent3">
                <a:lumMod val="50000"/>
              </a:schemeClr>
            </a:solidFill>
            <a:latin typeface="Arial" charset="0"/>
            <a:cs typeface="Arial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rPr>
            <a:t>Guardar un buen comportamiento ,de respeto y dar una buena  imagen con los visitantes al hospital</a:t>
          </a:r>
          <a:endParaRPr lang="en-US" sz="20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2451720" y="1801785"/>
        <a:ext cx="5720679" cy="784550"/>
      </dsp:txXfrm>
    </dsp:sp>
    <dsp:sp modelId="{B8C8573E-05BC-429D-95BF-D059120542B3}">
      <dsp:nvSpPr>
        <dsp:cNvPr id="0" name=""/>
        <dsp:cNvSpPr/>
      </dsp:nvSpPr>
      <dsp:spPr>
        <a:xfrm>
          <a:off x="1544583" y="2695289"/>
          <a:ext cx="1814272" cy="181427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0EC6B53-BF3D-4D25-B60F-C9B3149AAC86}">
      <dsp:nvSpPr>
        <dsp:cNvPr id="0" name=""/>
        <dsp:cNvSpPr/>
      </dsp:nvSpPr>
      <dsp:spPr>
        <a:xfrm>
          <a:off x="2451720" y="2936243"/>
          <a:ext cx="5720679" cy="21725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rgbClr val="7030A0"/>
            </a:solidFill>
            <a:latin typeface="Arial" charset="0"/>
            <a:cs typeface="Arial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rgbClr val="7030A0"/>
              </a:solidFill>
              <a:latin typeface="Arial" charset="0"/>
              <a:cs typeface="Arial" charset="0"/>
            </a:rPr>
            <a:t>No proporcionar información a familiares o personas ajenas a la institución,   referirlas con la   persona autorizada</a:t>
          </a:r>
          <a:endParaRPr lang="en-US" sz="2000" b="1" kern="1200" dirty="0">
            <a:solidFill>
              <a:srgbClr val="7030A0"/>
            </a:solidFill>
          </a:endParaRPr>
        </a:p>
      </dsp:txBody>
      <dsp:txXfrm>
        <a:off x="2451720" y="2936243"/>
        <a:ext cx="5720679" cy="939467"/>
      </dsp:txXfrm>
    </dsp:sp>
    <dsp:sp modelId="{EBD16307-9EFD-47AB-A9D3-C07A6055A1E0}">
      <dsp:nvSpPr>
        <dsp:cNvPr id="0" name=""/>
        <dsp:cNvSpPr/>
      </dsp:nvSpPr>
      <dsp:spPr>
        <a:xfrm>
          <a:off x="2059444" y="3479840"/>
          <a:ext cx="784550" cy="78455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9D3777C-D267-49C6-88B0-EE4370CF5CC6}">
      <dsp:nvSpPr>
        <dsp:cNvPr id="0" name=""/>
        <dsp:cNvSpPr/>
      </dsp:nvSpPr>
      <dsp:spPr>
        <a:xfrm>
          <a:off x="2451720" y="4150693"/>
          <a:ext cx="5720679" cy="784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 dirty="0">
            <a:latin typeface="Arial" charset="0"/>
            <a:cs typeface="Arial" charset="0"/>
          </a:endParaRPr>
        </a:p>
      </dsp:txBody>
      <dsp:txXfrm>
        <a:off x="2451720" y="4150693"/>
        <a:ext cx="5720679" cy="78455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76EEE-B9B0-4D0F-A341-3C1C0CE60F15}">
      <dsp:nvSpPr>
        <dsp:cNvPr id="0" name=""/>
        <dsp:cNvSpPr/>
      </dsp:nvSpPr>
      <dsp:spPr>
        <a:xfrm>
          <a:off x="678" y="-3"/>
          <a:ext cx="2919586" cy="4800606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3157" rIns="146685" bIns="0" numCol="1" spcCol="1270" anchor="t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ASISTENCIA</a:t>
          </a:r>
          <a:endParaRPr lang="en-US" sz="3300" b="1" kern="1200" dirty="0">
            <a:solidFill>
              <a:schemeClr val="accent2">
                <a:lumMod val="20000"/>
                <a:lumOff val="80000"/>
              </a:schemeClr>
            </a:solidFill>
          </a:endParaRPr>
        </a:p>
      </dsp:txBody>
      <dsp:txXfrm rot="16200000">
        <a:off x="-1675611" y="1676286"/>
        <a:ext cx="3936497" cy="583917"/>
      </dsp:txXfrm>
    </dsp:sp>
    <dsp:sp modelId="{849F9605-ABA0-447E-BC80-C1F0DB0C3406}">
      <dsp:nvSpPr>
        <dsp:cNvPr id="0" name=""/>
        <dsp:cNvSpPr/>
      </dsp:nvSpPr>
      <dsp:spPr>
        <a:xfrm>
          <a:off x="584595" y="-3"/>
          <a:ext cx="2175092" cy="4800606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b="1" kern="1200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Debe</a:t>
          </a:r>
          <a:r>
            <a:rPr lang="en-US" sz="2200" b="1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 de registrar </a:t>
          </a:r>
          <a:r>
            <a:rPr lang="en-US" sz="2200" b="1" kern="1200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su</a:t>
          </a:r>
          <a:r>
            <a:rPr lang="en-US" sz="2200" b="1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 entrada y </a:t>
          </a:r>
          <a:r>
            <a:rPr lang="en-US" sz="2200" b="1" kern="1200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salida</a:t>
          </a:r>
          <a:r>
            <a:rPr lang="en-US" sz="2200" b="1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 con </a:t>
          </a:r>
          <a:r>
            <a:rPr lang="en-US" sz="2200" b="1" kern="1200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su</a:t>
          </a:r>
          <a:r>
            <a:rPr lang="en-US" sz="2200" b="1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r>
            <a:rPr lang="en-US" sz="2200" b="1" kern="1200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tarjeton</a:t>
          </a:r>
          <a:r>
            <a:rPr lang="en-US" sz="2200" b="1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 en el area de </a:t>
          </a:r>
          <a:r>
            <a:rPr lang="en-US" sz="2200" b="1" kern="1200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checador</a:t>
          </a:r>
          <a:r>
            <a:rPr lang="en-US" sz="2200" b="1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 de </a:t>
          </a:r>
          <a:r>
            <a:rPr lang="en-US" sz="2200" b="1" kern="1200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pasantes</a:t>
          </a:r>
          <a:endParaRPr lang="en-US" sz="2200" b="1" kern="1200" dirty="0" smtClean="0">
            <a:solidFill>
              <a:schemeClr val="accent2">
                <a:lumMod val="20000"/>
                <a:lumOff val="80000"/>
              </a:schemeClr>
            </a:solidFill>
            <a:latin typeface="Arial Narrow" pitchFamily="34" charset="0"/>
            <a:cs typeface="Tahoma" pitchFamily="34" charset="0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rgbClr val="660033"/>
            </a:solidFill>
            <a:latin typeface="Arial Narrow" pitchFamily="34" charset="0"/>
            <a:cs typeface="Tahoma" pitchFamily="34" charset="0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QUEDA ESTRICTAMENTE PROHIBIDO CHECAR POR OTRO PASANTE</a:t>
          </a:r>
          <a:r>
            <a:rPr lang="en-US" sz="2100" b="1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 Narrow" pitchFamily="34" charset="0"/>
              <a:cs typeface="Tahoma" pitchFamily="34" charset="0"/>
            </a:rPr>
            <a:t>.</a:t>
          </a:r>
        </a:p>
      </dsp:txBody>
      <dsp:txXfrm>
        <a:off x="584595" y="-3"/>
        <a:ext cx="2175092" cy="4800606"/>
      </dsp:txXfrm>
    </dsp:sp>
    <dsp:sp modelId="{DA5A45DA-1C26-4D0D-B51B-BEE5826A1983}">
      <dsp:nvSpPr>
        <dsp:cNvPr id="0" name=""/>
        <dsp:cNvSpPr/>
      </dsp:nvSpPr>
      <dsp:spPr>
        <a:xfrm>
          <a:off x="3022450" y="-3"/>
          <a:ext cx="2919586" cy="4800606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3157" rIns="146685" bIns="0" numCol="1" spcCol="1270" anchor="t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  <a:cs typeface="Tahoma" pitchFamily="34" charset="0"/>
            </a:rPr>
            <a:t>FALTAS</a:t>
          </a:r>
          <a:endParaRPr lang="en-US" sz="3300" b="1" kern="1200" dirty="0">
            <a:solidFill>
              <a:schemeClr val="bg2">
                <a:lumMod val="25000"/>
              </a:schemeClr>
            </a:solidFill>
            <a:latin typeface="Arial Narrow" pitchFamily="34" charset="0"/>
            <a:cs typeface="Tahoma" pitchFamily="34" charset="0"/>
          </a:endParaRPr>
        </a:p>
      </dsp:txBody>
      <dsp:txXfrm rot="16200000">
        <a:off x="1346160" y="1676286"/>
        <a:ext cx="3936497" cy="583917"/>
      </dsp:txXfrm>
    </dsp:sp>
    <dsp:sp modelId="{4517C8AC-7861-4573-9245-0B7E133E1980}">
      <dsp:nvSpPr>
        <dsp:cNvPr id="0" name=""/>
        <dsp:cNvSpPr/>
      </dsp:nvSpPr>
      <dsp:spPr>
        <a:xfrm rot="5400000">
          <a:off x="2779497" y="2785785"/>
          <a:ext cx="515101" cy="43793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E031EE-02FE-43B3-9C78-96BA9232B2A1}">
      <dsp:nvSpPr>
        <dsp:cNvPr id="0" name=""/>
        <dsp:cNvSpPr/>
      </dsp:nvSpPr>
      <dsp:spPr>
        <a:xfrm>
          <a:off x="3606367" y="-3"/>
          <a:ext cx="2175092" cy="4800606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b="1" kern="1200" dirty="0">
            <a:solidFill>
              <a:schemeClr val="bg2">
                <a:lumMod val="25000"/>
              </a:schemeClr>
            </a:solidFill>
            <a:latin typeface="Arial Narrow" pitchFamily="34" charset="0"/>
            <a:cs typeface="Tahoma" pitchFamily="34" charset="0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  <a:cs typeface="Tahoma" pitchFamily="34" charset="0"/>
            </a:rPr>
            <a:t>Cada falta INJUSTIFICADA se cobrara doble en todos los turnos.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b="1" kern="1200" dirty="0" smtClean="0">
            <a:solidFill>
              <a:schemeClr val="bg2">
                <a:lumMod val="25000"/>
              </a:schemeClr>
            </a:solidFill>
            <a:latin typeface="Arial Narrow" pitchFamily="34" charset="0"/>
            <a:cs typeface="Tahoma" pitchFamily="34" charset="0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b="1" kern="1200" dirty="0" smtClean="0">
            <a:solidFill>
              <a:schemeClr val="bg2">
                <a:lumMod val="25000"/>
              </a:schemeClr>
            </a:solidFill>
            <a:latin typeface="Arial Narrow" pitchFamily="34" charset="0"/>
            <a:cs typeface="Tahoma" pitchFamily="34" charset="0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  <a:cs typeface="Tahoma" pitchFamily="34" charset="0"/>
            </a:rPr>
            <a:t>Las faltas JUSTIFICADA serán cobradas como sencilla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b="1" kern="1200" dirty="0" smtClean="0">
            <a:solidFill>
              <a:schemeClr val="bg2">
                <a:lumMod val="25000"/>
              </a:schemeClr>
            </a:solidFill>
            <a:latin typeface="Arial Narrow" pitchFamily="34" charset="0"/>
            <a:cs typeface="Tahoma" pitchFamily="34" charset="0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b="1" kern="1200" dirty="0">
            <a:solidFill>
              <a:schemeClr val="bg2">
                <a:lumMod val="25000"/>
              </a:schemeClr>
            </a:solidFill>
            <a:latin typeface="Arial Narrow" pitchFamily="34" charset="0"/>
            <a:cs typeface="Tahoma" pitchFamily="34" charset="0"/>
          </a:endParaRPr>
        </a:p>
      </dsp:txBody>
      <dsp:txXfrm>
        <a:off x="3606367" y="-3"/>
        <a:ext cx="2175092" cy="4800606"/>
      </dsp:txXfrm>
    </dsp:sp>
    <dsp:sp modelId="{FDCCB84F-32F8-4BE0-8F90-135281327FB5}">
      <dsp:nvSpPr>
        <dsp:cNvPr id="0" name=""/>
        <dsp:cNvSpPr/>
      </dsp:nvSpPr>
      <dsp:spPr>
        <a:xfrm>
          <a:off x="5928753" y="-3"/>
          <a:ext cx="2919586" cy="4800606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3157" rIns="146685" bIns="0" numCol="1" spcCol="1270" anchor="t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  <a:cs typeface="Tahoma" pitchFamily="34" charset="0"/>
            </a:rPr>
            <a:t>DISPOSICION</a:t>
          </a:r>
          <a:endParaRPr lang="en-US" sz="3300" b="1" kern="1200" dirty="0">
            <a:solidFill>
              <a:schemeClr val="bg2">
                <a:lumMod val="25000"/>
              </a:schemeClr>
            </a:solidFill>
            <a:latin typeface="Arial Narrow" pitchFamily="34" charset="0"/>
            <a:cs typeface="Tahoma" pitchFamily="34" charset="0"/>
          </a:endParaRPr>
        </a:p>
      </dsp:txBody>
      <dsp:txXfrm rot="16200000">
        <a:off x="4252463" y="1676286"/>
        <a:ext cx="3936497" cy="583917"/>
      </dsp:txXfrm>
    </dsp:sp>
    <dsp:sp modelId="{516F7AD2-F395-461F-BF86-B2729AFBB761}">
      <dsp:nvSpPr>
        <dsp:cNvPr id="0" name=""/>
        <dsp:cNvSpPr/>
      </dsp:nvSpPr>
      <dsp:spPr>
        <a:xfrm rot="5400000">
          <a:off x="5801270" y="2785785"/>
          <a:ext cx="515101" cy="43793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D47947-628B-42D8-9187-037FC9AF0FC3}">
      <dsp:nvSpPr>
        <dsp:cNvPr id="0" name=""/>
        <dsp:cNvSpPr/>
      </dsp:nvSpPr>
      <dsp:spPr>
        <a:xfrm>
          <a:off x="6512670" y="-3"/>
          <a:ext cx="2175092" cy="4800606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 dirty="0">
            <a:solidFill>
              <a:schemeClr val="accent3">
                <a:lumMod val="50000"/>
              </a:schemeClr>
            </a:solidFill>
            <a:latin typeface="Arial Narrow" pitchFamily="34" charset="0"/>
            <a:cs typeface="Tahoma" pitchFamily="34" charset="0"/>
          </a:endParaRP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Deberá</a:t>
          </a:r>
          <a:r>
            <a:rPr lang="en-US" sz="2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r>
            <a:rPr lang="en-US" sz="2300" b="1" kern="1200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acudir</a:t>
          </a:r>
          <a:r>
            <a:rPr lang="en-US" sz="2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a </a:t>
          </a:r>
          <a:r>
            <a:rPr lang="en-US" sz="2300" b="1" kern="1200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todas</a:t>
          </a:r>
          <a:r>
            <a:rPr lang="en-US" sz="2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r>
            <a:rPr lang="en-US" sz="2300" b="1" kern="1200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las</a:t>
          </a:r>
          <a:r>
            <a:rPr lang="en-US" sz="2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juntas </a:t>
          </a:r>
          <a:r>
            <a:rPr lang="en-US" sz="2300" b="1" kern="1200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que</a:t>
          </a:r>
          <a:r>
            <a:rPr lang="en-US" sz="2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se </a:t>
          </a:r>
          <a:r>
            <a:rPr lang="en-US" sz="2300" b="1" kern="1200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programen</a:t>
          </a:r>
          <a:r>
            <a:rPr lang="en-US" sz="2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 dirty="0" smtClean="0">
            <a:solidFill>
              <a:schemeClr val="accent3">
                <a:lumMod val="40000"/>
                <a:lumOff val="60000"/>
              </a:schemeClr>
            </a:solidFill>
            <a:latin typeface="Arial Narrow" pitchFamily="34" charset="0"/>
            <a:cs typeface="Tahoma" pitchFamily="34" charset="0"/>
          </a:endParaRP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Tener</a:t>
          </a:r>
          <a:r>
            <a:rPr lang="en-US" sz="2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r>
            <a:rPr lang="en-US" sz="2300" b="1" kern="1200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disposicion</a:t>
          </a:r>
          <a:r>
            <a:rPr lang="en-US" sz="2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de </a:t>
          </a:r>
          <a:r>
            <a:rPr lang="en-US" sz="2300" b="1" kern="1200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cambiar</a:t>
          </a:r>
          <a:r>
            <a:rPr lang="en-US" sz="2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de area  y/o  </a:t>
          </a:r>
          <a:r>
            <a:rPr lang="en-US" sz="2300" b="1" kern="1200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turno</a:t>
          </a:r>
          <a:r>
            <a:rPr lang="en-US" sz="2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r>
            <a:rPr lang="en-US" sz="2300" b="1" kern="1200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segun</a:t>
          </a:r>
          <a:r>
            <a:rPr lang="en-US" sz="2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r>
            <a:rPr lang="en-US" sz="2300" b="1" kern="1200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las</a:t>
          </a:r>
          <a:r>
            <a:rPr lang="en-US" sz="2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r>
            <a:rPr lang="en-US" sz="2300" b="1" kern="1200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necesidades</a:t>
          </a:r>
          <a:r>
            <a:rPr lang="en-US" sz="2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del </a:t>
          </a:r>
          <a:r>
            <a:rPr lang="en-US" sz="2300" b="1" kern="1200" dirty="0" err="1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departamento</a:t>
          </a:r>
          <a:r>
            <a:rPr lang="en-US" sz="2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Narrow" pitchFamily="34" charset="0"/>
              <a:cs typeface="Tahoma" pitchFamily="34" charset="0"/>
            </a:rPr>
            <a:t> </a:t>
          </a:r>
          <a:endParaRPr lang="en-US" sz="2300" b="1" kern="1200" dirty="0">
            <a:solidFill>
              <a:schemeClr val="accent3">
                <a:lumMod val="40000"/>
                <a:lumOff val="60000"/>
              </a:schemeClr>
            </a:solidFill>
            <a:latin typeface="Arial Narrow" pitchFamily="34" charset="0"/>
            <a:cs typeface="Tahoma" pitchFamily="34" charset="0"/>
          </a:endParaRPr>
        </a:p>
      </dsp:txBody>
      <dsp:txXfrm>
        <a:off x="6512670" y="-3"/>
        <a:ext cx="2175092" cy="480060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96F13-03EB-48AF-B0DD-2F6AA1C56A8A}">
      <dsp:nvSpPr>
        <dsp:cNvPr id="0" name=""/>
        <dsp:cNvSpPr/>
      </dsp:nvSpPr>
      <dsp:spPr>
        <a:xfrm rot="5400000">
          <a:off x="-249644" y="254111"/>
          <a:ext cx="1664295" cy="116500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 smtClean="0">
              <a:latin typeface="Antique Olive Compact" pitchFamily="34" charset="0"/>
            </a:rPr>
            <a:t>1</a:t>
          </a:r>
          <a:endParaRPr lang="es-MX" sz="3400" kern="1200" dirty="0">
            <a:latin typeface="Antique Olive Compact" pitchFamily="34" charset="0"/>
          </a:endParaRPr>
        </a:p>
      </dsp:txBody>
      <dsp:txXfrm rot="-5400000">
        <a:off x="1" y="586971"/>
        <a:ext cx="1165007" cy="499288"/>
      </dsp:txXfrm>
    </dsp:sp>
    <dsp:sp modelId="{692677C8-A772-4E59-94B5-13E43D664CCF}">
      <dsp:nvSpPr>
        <dsp:cNvPr id="0" name=""/>
        <dsp:cNvSpPr/>
      </dsp:nvSpPr>
      <dsp:spPr>
        <a:xfrm rot="5400000">
          <a:off x="2777911" y="-1608437"/>
          <a:ext cx="1081792" cy="43076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1" kern="1200" dirty="0" smtClean="0">
              <a:solidFill>
                <a:srgbClr val="C00000"/>
              </a:solidFill>
              <a:latin typeface="Arial Narrow" pitchFamily="34" charset="0"/>
            </a:rPr>
            <a:t>Avisar a tu supervisor con mínimo 24 horas de anticipación para que se cuente como falta sencilla.</a:t>
          </a:r>
          <a:endParaRPr lang="es-MX" sz="1800" b="1" kern="1200" dirty="0">
            <a:solidFill>
              <a:srgbClr val="C00000"/>
            </a:solidFill>
            <a:latin typeface="Arial Narrow" pitchFamily="34" charset="0"/>
          </a:endParaRPr>
        </a:p>
      </dsp:txBody>
      <dsp:txXfrm rot="-5400000">
        <a:off x="1165008" y="57275"/>
        <a:ext cx="4254791" cy="976174"/>
      </dsp:txXfrm>
    </dsp:sp>
    <dsp:sp modelId="{6C92A14D-8E20-4393-8FAA-791FEBDE3AE2}">
      <dsp:nvSpPr>
        <dsp:cNvPr id="0" name=""/>
        <dsp:cNvSpPr/>
      </dsp:nvSpPr>
      <dsp:spPr>
        <a:xfrm rot="5400000">
          <a:off x="-249644" y="1775472"/>
          <a:ext cx="1664295" cy="116500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ntique Olive Compact" pitchFamily="34" charset="0"/>
            </a:rPr>
            <a:t>2</a:t>
          </a:r>
          <a:endParaRPr lang="es-MX" sz="2000" kern="1200" dirty="0">
            <a:latin typeface="Antique Olive Compact" pitchFamily="34" charset="0"/>
          </a:endParaRPr>
        </a:p>
      </dsp:txBody>
      <dsp:txXfrm rot="-5400000">
        <a:off x="1" y="2108332"/>
        <a:ext cx="1165007" cy="499288"/>
      </dsp:txXfrm>
    </dsp:sp>
    <dsp:sp modelId="{098D5D4F-531B-4B20-9D0D-62A6F51DB2EE}">
      <dsp:nvSpPr>
        <dsp:cNvPr id="0" name=""/>
        <dsp:cNvSpPr/>
      </dsp:nvSpPr>
      <dsp:spPr>
        <a:xfrm rot="5400000">
          <a:off x="2777911" y="-87076"/>
          <a:ext cx="1081792" cy="43076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1" kern="1200" dirty="0" smtClean="0">
              <a:solidFill>
                <a:schemeClr val="accent3">
                  <a:lumMod val="50000"/>
                </a:schemeClr>
              </a:solidFill>
              <a:latin typeface="Arial Narrow" pitchFamily="34" charset="0"/>
            </a:rPr>
            <a:t>Pide cambio de guardia con algún compañero del mismo genero.</a:t>
          </a:r>
          <a:endParaRPr lang="es-MX" sz="1800" b="1" kern="1200" dirty="0">
            <a:solidFill>
              <a:schemeClr val="accent3">
                <a:lumMod val="50000"/>
              </a:schemeClr>
            </a:solidFill>
            <a:latin typeface="Arial Narrow" pitchFamily="34" charset="0"/>
          </a:endParaRPr>
        </a:p>
      </dsp:txBody>
      <dsp:txXfrm rot="-5400000">
        <a:off x="1165008" y="1578636"/>
        <a:ext cx="4254791" cy="976174"/>
      </dsp:txXfrm>
    </dsp:sp>
    <dsp:sp modelId="{BD5D91CC-F976-4204-9B4E-BFCD8BB52895}">
      <dsp:nvSpPr>
        <dsp:cNvPr id="0" name=""/>
        <dsp:cNvSpPr/>
      </dsp:nvSpPr>
      <dsp:spPr>
        <a:xfrm rot="5400000">
          <a:off x="-249644" y="3296832"/>
          <a:ext cx="1664295" cy="1165007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ntique Olive Compact" pitchFamily="34" charset="0"/>
            </a:rPr>
            <a:t>3</a:t>
          </a:r>
          <a:endParaRPr lang="es-MX" sz="1800" kern="1200" dirty="0">
            <a:latin typeface="Antique Olive Compact" pitchFamily="34" charset="0"/>
          </a:endParaRPr>
        </a:p>
      </dsp:txBody>
      <dsp:txXfrm rot="-5400000">
        <a:off x="1" y="3629692"/>
        <a:ext cx="1165007" cy="499288"/>
      </dsp:txXfrm>
    </dsp:sp>
    <dsp:sp modelId="{C256CE5F-FD55-4DA3-B9B0-2EF6228E8448}">
      <dsp:nvSpPr>
        <dsp:cNvPr id="0" name=""/>
        <dsp:cNvSpPr/>
      </dsp:nvSpPr>
      <dsp:spPr>
        <a:xfrm rot="5400000">
          <a:off x="2777911" y="1434284"/>
          <a:ext cx="1081792" cy="43076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solidFill>
              <a:srgbClr val="008000"/>
            </a:solidFill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solidFill>
              <a:srgbClr val="008000"/>
            </a:solidFill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1" kern="1200" dirty="0" smtClean="0">
              <a:solidFill>
                <a:schemeClr val="accent4">
                  <a:lumMod val="50000"/>
                </a:schemeClr>
              </a:solidFill>
              <a:latin typeface="Arial Narrow" pitchFamily="34" charset="0"/>
            </a:rPr>
            <a:t>Trabajar un turno  (tiempo compensado) antes de tu día programado. </a:t>
          </a:r>
          <a:endParaRPr lang="es-MX" sz="1800" b="1" kern="1200" dirty="0">
            <a:solidFill>
              <a:schemeClr val="accent4">
                <a:lumMod val="50000"/>
              </a:schemeClr>
            </a:solidFill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>
            <a:latin typeface="Arial Narrow" pitchFamily="34" charset="0"/>
          </a:endParaRPr>
        </a:p>
      </dsp:txBody>
      <dsp:txXfrm rot="-5400000">
        <a:off x="1165008" y="3099997"/>
        <a:ext cx="4254791" cy="976174"/>
      </dsp:txXfrm>
    </dsp:sp>
    <dsp:sp modelId="{CFBCB964-D23B-49ED-9ADE-283EAC786B8E}">
      <dsp:nvSpPr>
        <dsp:cNvPr id="0" name=""/>
        <dsp:cNvSpPr/>
      </dsp:nvSpPr>
      <dsp:spPr>
        <a:xfrm rot="5400000">
          <a:off x="-249644" y="4818193"/>
          <a:ext cx="1664295" cy="1165007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ntique Olive Compact" pitchFamily="34" charset="0"/>
            </a:rPr>
            <a:t>4</a:t>
          </a:r>
          <a:endParaRPr lang="es-MX" sz="1800" kern="1200" dirty="0">
            <a:latin typeface="Antique Olive Compact" pitchFamily="34" charset="0"/>
          </a:endParaRPr>
        </a:p>
      </dsp:txBody>
      <dsp:txXfrm rot="-5400000">
        <a:off x="1" y="5151053"/>
        <a:ext cx="1165007" cy="499288"/>
      </dsp:txXfrm>
    </dsp:sp>
    <dsp:sp modelId="{6C2D7B2B-D17A-4D83-BE15-F3AD43119F25}">
      <dsp:nvSpPr>
        <dsp:cNvPr id="0" name=""/>
        <dsp:cNvSpPr/>
      </dsp:nvSpPr>
      <dsp:spPr>
        <a:xfrm rot="5400000">
          <a:off x="2777911" y="2959128"/>
          <a:ext cx="1081792" cy="43076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b="1" kern="1200" dirty="0" smtClean="0">
              <a:solidFill>
                <a:srgbClr val="0070C0"/>
              </a:solidFill>
              <a:latin typeface="Arial Narrow" pitchFamily="34" charset="0"/>
            </a:rPr>
            <a:t>Pídelo a cuenta de vacaciones  a  tu supervisor.</a:t>
          </a:r>
          <a:endParaRPr lang="es-MX" sz="1800" b="1" kern="1200" dirty="0">
            <a:solidFill>
              <a:srgbClr val="0070C0"/>
            </a:solidFill>
            <a:latin typeface="Arial Narrow" pitchFamily="34" charset="0"/>
          </a:endParaRPr>
        </a:p>
      </dsp:txBody>
      <dsp:txXfrm rot="-5400000">
        <a:off x="1165008" y="4624841"/>
        <a:ext cx="4254791" cy="97617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B148D-299A-4562-B176-6A064368B055}">
      <dsp:nvSpPr>
        <dsp:cNvPr id="0" name=""/>
        <dsp:cNvSpPr/>
      </dsp:nvSpPr>
      <dsp:spPr>
        <a:xfrm>
          <a:off x="0" y="564050"/>
          <a:ext cx="4499610" cy="449961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3DDBA4-D271-4B47-9844-BBAC6B566490}">
      <dsp:nvSpPr>
        <dsp:cNvPr id="0" name=""/>
        <dsp:cNvSpPr/>
      </dsp:nvSpPr>
      <dsp:spPr>
        <a:xfrm>
          <a:off x="2249805" y="564050"/>
          <a:ext cx="5249544" cy="44996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accent6">
                  <a:lumMod val="50000"/>
                </a:schemeClr>
              </a:solidFill>
            </a:rPr>
            <a:t>Queda prohibido subir fotografías, videos filtrar información en las redes sociales</a:t>
          </a:r>
          <a:endParaRPr lang="en-US" sz="24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249805" y="564050"/>
        <a:ext cx="5249544" cy="1349885"/>
      </dsp:txXfrm>
    </dsp:sp>
    <dsp:sp modelId="{CCCAC816-67A8-48D4-B0DE-1C4A27D95C06}">
      <dsp:nvSpPr>
        <dsp:cNvPr id="0" name=""/>
        <dsp:cNvSpPr/>
      </dsp:nvSpPr>
      <dsp:spPr>
        <a:xfrm>
          <a:off x="787433" y="1913936"/>
          <a:ext cx="2924743" cy="292474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FEB73F-BE26-47E7-B627-94BF75C48BCD}">
      <dsp:nvSpPr>
        <dsp:cNvPr id="0" name=""/>
        <dsp:cNvSpPr/>
      </dsp:nvSpPr>
      <dsp:spPr>
        <a:xfrm>
          <a:off x="2249805" y="1913936"/>
          <a:ext cx="5249544" cy="29247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accent3">
                  <a:lumMod val="75000"/>
                </a:schemeClr>
              </a:solidFill>
            </a:rPr>
            <a:t>Queda prohibido  relacionarse personalmente con pacientes, en reuniones y redes sociales.</a:t>
          </a:r>
          <a:endParaRPr lang="en-US" sz="24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2249805" y="1913936"/>
        <a:ext cx="5249544" cy="1349881"/>
      </dsp:txXfrm>
    </dsp:sp>
    <dsp:sp modelId="{D295BAFA-2E5C-4FE0-81F1-0A3200EF6CAD}">
      <dsp:nvSpPr>
        <dsp:cNvPr id="0" name=""/>
        <dsp:cNvSpPr/>
      </dsp:nvSpPr>
      <dsp:spPr>
        <a:xfrm>
          <a:off x="1574864" y="3263818"/>
          <a:ext cx="1349881" cy="134988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68D882-940F-40C6-8FFC-209E399567C9}">
      <dsp:nvSpPr>
        <dsp:cNvPr id="0" name=""/>
        <dsp:cNvSpPr/>
      </dsp:nvSpPr>
      <dsp:spPr>
        <a:xfrm>
          <a:off x="2208228" y="3236942"/>
          <a:ext cx="5249544" cy="13498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rgbClr val="7030A0"/>
              </a:solidFill>
            </a:rPr>
            <a:t>Queda prohibido tomar fotografías,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rgbClr val="7030A0"/>
              </a:solidFill>
            </a:rPr>
            <a:t>videos de pacientes, aéreas del hospital.</a:t>
          </a:r>
          <a:endParaRPr lang="en-US" sz="2400" b="1" kern="1200" dirty="0">
            <a:solidFill>
              <a:srgbClr val="7030A0"/>
            </a:solidFill>
          </a:endParaRPr>
        </a:p>
      </dsp:txBody>
      <dsp:txXfrm>
        <a:off x="2208228" y="3236942"/>
        <a:ext cx="5249544" cy="134988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A5602-97B4-4AD4-AEF2-F9C0BADFA26D}">
      <dsp:nvSpPr>
        <dsp:cNvPr id="0" name=""/>
        <dsp:cNvSpPr/>
      </dsp:nvSpPr>
      <dsp:spPr>
        <a:xfrm>
          <a:off x="0" y="106290"/>
          <a:ext cx="9144000" cy="1632238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500" b="1" kern="1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rPr>
            <a:t>AL TERMINO DE SU SERVICIO SOCIAL</a:t>
          </a:r>
          <a:endParaRPr lang="en-US" sz="4500" kern="1200" dirty="0">
            <a:solidFill>
              <a:srgbClr val="002060"/>
            </a:solidFill>
          </a:endParaRPr>
        </a:p>
      </dsp:txBody>
      <dsp:txXfrm>
        <a:off x="0" y="106290"/>
        <a:ext cx="9144000" cy="1632238"/>
      </dsp:txXfrm>
    </dsp:sp>
    <dsp:sp modelId="{E3F063B7-18ED-4442-B6ED-CA92D5F0DDF2}">
      <dsp:nvSpPr>
        <dsp:cNvPr id="0" name=""/>
        <dsp:cNvSpPr/>
      </dsp:nvSpPr>
      <dsp:spPr>
        <a:xfrm>
          <a:off x="0" y="2000234"/>
          <a:ext cx="2286000" cy="432054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rgbClr val="002060"/>
              </a:solidFill>
              <a:latin typeface="Arial" charset="0"/>
              <a:cs typeface="Arial" charset="0"/>
            </a:rPr>
            <a:t>Se solicitara un trabajo para liberarse </a:t>
          </a:r>
          <a:endParaRPr lang="en-US" sz="2300" b="1" kern="1200" dirty="0">
            <a:solidFill>
              <a:srgbClr val="002060"/>
            </a:solidFill>
          </a:endParaRPr>
        </a:p>
      </dsp:txBody>
      <dsp:txXfrm>
        <a:off x="0" y="2000234"/>
        <a:ext cx="2286000" cy="4320540"/>
      </dsp:txXfrm>
    </dsp:sp>
    <dsp:sp modelId="{73B98E7B-79E8-401D-B061-3ABB023E6334}">
      <dsp:nvSpPr>
        <dsp:cNvPr id="0" name=""/>
        <dsp:cNvSpPr/>
      </dsp:nvSpPr>
      <dsp:spPr>
        <a:xfrm>
          <a:off x="2286000" y="1951109"/>
          <a:ext cx="2286000" cy="4320540"/>
        </a:xfrm>
        <a:prstGeom prst="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rPr>
            <a:t>Deberá permanecer una semana posterior al termino de su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rPr>
            <a:t>servicio, en apoyo al curso de inducción de sus compañeros 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rPr>
            <a:t>de nuevo ingreso.</a:t>
          </a:r>
          <a:endParaRPr lang="es-MX" sz="2300" b="1" kern="1200" dirty="0">
            <a:solidFill>
              <a:schemeClr val="accent3">
                <a:lumMod val="50000"/>
              </a:schemeClr>
            </a:solidFill>
            <a:latin typeface="Arial" charset="0"/>
            <a:cs typeface="Arial" charset="0"/>
          </a:endParaRPr>
        </a:p>
      </dsp:txBody>
      <dsp:txXfrm>
        <a:off x="2286000" y="1951109"/>
        <a:ext cx="2286000" cy="4320540"/>
      </dsp:txXfrm>
    </dsp:sp>
    <dsp:sp modelId="{FABFC8D2-1430-43B9-AAF2-27E79D15393D}">
      <dsp:nvSpPr>
        <dsp:cNvPr id="0" name=""/>
        <dsp:cNvSpPr/>
      </dsp:nvSpPr>
      <dsp:spPr>
        <a:xfrm>
          <a:off x="4572000" y="1951109"/>
          <a:ext cx="2286000" cy="4320540"/>
        </a:xfrm>
        <a:prstGeom prst="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rPr>
            <a:t>No tener ningún tipo de adeudo para otorgarle la Carta de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rPr>
            <a:t>no Adeudo </a:t>
          </a:r>
          <a:endParaRPr lang="en-US" sz="23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4572000" y="1951109"/>
        <a:ext cx="2286000" cy="4320540"/>
      </dsp:txXfrm>
    </dsp:sp>
    <dsp:sp modelId="{0CC16AC6-5584-495F-B6B0-841F41F061AD}">
      <dsp:nvSpPr>
        <dsp:cNvPr id="0" name=""/>
        <dsp:cNvSpPr/>
      </dsp:nvSpPr>
      <dsp:spPr>
        <a:xfrm>
          <a:off x="6858000" y="1951109"/>
          <a:ext cx="2286000" cy="4320540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chemeClr val="bg2">
                  <a:lumMod val="10000"/>
                </a:schemeClr>
              </a:solidFill>
              <a:latin typeface="Arial" charset="0"/>
              <a:cs typeface="Arial" charset="0"/>
            </a:rPr>
            <a:t>Al cumplir con todos los requisitos sele otorgara la Carta de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chemeClr val="bg2">
                  <a:lumMod val="10000"/>
                </a:schemeClr>
              </a:solidFill>
              <a:latin typeface="Arial" charset="0"/>
              <a:cs typeface="Arial" charset="0"/>
            </a:rPr>
            <a:t>Liberación</a:t>
          </a:r>
          <a:endParaRPr lang="en-US" sz="23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6858000" y="1951109"/>
        <a:ext cx="2286000" cy="4320540"/>
      </dsp:txXfrm>
    </dsp:sp>
    <dsp:sp modelId="{5E490FA7-DB6F-42F9-8AF5-BB65A24C5F42}">
      <dsp:nvSpPr>
        <dsp:cNvPr id="0" name=""/>
        <dsp:cNvSpPr/>
      </dsp:nvSpPr>
      <dsp:spPr>
        <a:xfrm>
          <a:off x="0" y="6271649"/>
          <a:ext cx="9144000" cy="480060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84F0E-E7E1-4EBF-815F-921DFF93ED20}">
      <dsp:nvSpPr>
        <dsp:cNvPr id="0" name=""/>
        <dsp:cNvSpPr/>
      </dsp:nvSpPr>
      <dsp:spPr>
        <a:xfrm rot="3214417">
          <a:off x="1021920" y="4988607"/>
          <a:ext cx="2908409" cy="25400"/>
        </a:xfrm>
        <a:custGeom>
          <a:avLst/>
          <a:gdLst/>
          <a:ahLst/>
          <a:cxnLst/>
          <a:rect l="0" t="0" r="0" b="0"/>
          <a:pathLst>
            <a:path>
              <a:moveTo>
                <a:pt x="0" y="12700"/>
              </a:moveTo>
              <a:lnTo>
                <a:pt x="2908409" y="1270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105C03-E44D-4D17-A846-7F64FE983C84}">
      <dsp:nvSpPr>
        <dsp:cNvPr id="0" name=""/>
        <dsp:cNvSpPr/>
      </dsp:nvSpPr>
      <dsp:spPr>
        <a:xfrm rot="1966307">
          <a:off x="1457154" y="4562410"/>
          <a:ext cx="3277975" cy="25400"/>
        </a:xfrm>
        <a:custGeom>
          <a:avLst/>
          <a:gdLst/>
          <a:ahLst/>
          <a:cxnLst/>
          <a:rect l="0" t="0" r="0" b="0"/>
          <a:pathLst>
            <a:path>
              <a:moveTo>
                <a:pt x="0" y="12700"/>
              </a:moveTo>
              <a:lnTo>
                <a:pt x="3277975" y="1270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9D091B-EDD2-4DE0-BF3A-6C0A4CE8EFE4}">
      <dsp:nvSpPr>
        <dsp:cNvPr id="0" name=""/>
        <dsp:cNvSpPr/>
      </dsp:nvSpPr>
      <dsp:spPr>
        <a:xfrm rot="1041992">
          <a:off x="1639476" y="4056424"/>
          <a:ext cx="3446311" cy="25400"/>
        </a:xfrm>
        <a:custGeom>
          <a:avLst/>
          <a:gdLst/>
          <a:ahLst/>
          <a:cxnLst/>
          <a:rect l="0" t="0" r="0" b="0"/>
          <a:pathLst>
            <a:path>
              <a:moveTo>
                <a:pt x="0" y="12700"/>
              </a:moveTo>
              <a:lnTo>
                <a:pt x="3446311" y="1270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3F8E2E-5FCA-43A7-967F-5460A1DA8DD4}">
      <dsp:nvSpPr>
        <dsp:cNvPr id="0" name=""/>
        <dsp:cNvSpPr/>
      </dsp:nvSpPr>
      <dsp:spPr>
        <a:xfrm rot="345459">
          <a:off x="1709736" y="3621723"/>
          <a:ext cx="3286815" cy="25400"/>
        </a:xfrm>
        <a:custGeom>
          <a:avLst/>
          <a:gdLst/>
          <a:ahLst/>
          <a:cxnLst/>
          <a:rect l="0" t="0" r="0" b="0"/>
          <a:pathLst>
            <a:path>
              <a:moveTo>
                <a:pt x="0" y="12700"/>
              </a:moveTo>
              <a:lnTo>
                <a:pt x="3286815" y="1270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A7B46E-CF5D-4840-807B-C99BA0085749}">
      <dsp:nvSpPr>
        <dsp:cNvPr id="0" name=""/>
        <dsp:cNvSpPr/>
      </dsp:nvSpPr>
      <dsp:spPr>
        <a:xfrm rot="21292211">
          <a:off x="1711210" y="3228018"/>
          <a:ext cx="3403816" cy="25400"/>
        </a:xfrm>
        <a:custGeom>
          <a:avLst/>
          <a:gdLst/>
          <a:ahLst/>
          <a:cxnLst/>
          <a:rect l="0" t="0" r="0" b="0"/>
          <a:pathLst>
            <a:path>
              <a:moveTo>
                <a:pt x="0" y="12700"/>
              </a:moveTo>
              <a:lnTo>
                <a:pt x="3403816" y="1270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30D23F-2FDE-4BE5-8A20-2036F63E2063}">
      <dsp:nvSpPr>
        <dsp:cNvPr id="0" name=""/>
        <dsp:cNvSpPr/>
      </dsp:nvSpPr>
      <dsp:spPr>
        <a:xfrm rot="20585263">
          <a:off x="1641574" y="2779753"/>
          <a:ext cx="3535464" cy="25400"/>
        </a:xfrm>
        <a:custGeom>
          <a:avLst/>
          <a:gdLst/>
          <a:ahLst/>
          <a:cxnLst/>
          <a:rect l="0" t="0" r="0" b="0"/>
          <a:pathLst>
            <a:path>
              <a:moveTo>
                <a:pt x="0" y="12700"/>
              </a:moveTo>
              <a:lnTo>
                <a:pt x="3535464" y="1270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96726-3285-4186-BAA6-6C6D6D3CBA6F}">
      <dsp:nvSpPr>
        <dsp:cNvPr id="0" name=""/>
        <dsp:cNvSpPr/>
      </dsp:nvSpPr>
      <dsp:spPr>
        <a:xfrm rot="19889154">
          <a:off x="1491363" y="2305752"/>
          <a:ext cx="3737226" cy="25400"/>
        </a:xfrm>
        <a:custGeom>
          <a:avLst/>
          <a:gdLst/>
          <a:ahLst/>
          <a:cxnLst/>
          <a:rect l="0" t="0" r="0" b="0"/>
          <a:pathLst>
            <a:path>
              <a:moveTo>
                <a:pt x="0" y="12700"/>
              </a:moveTo>
              <a:lnTo>
                <a:pt x="3737226" y="1270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5F7874-DFC9-496D-A8AA-401BD5C0862D}">
      <dsp:nvSpPr>
        <dsp:cNvPr id="0" name=""/>
        <dsp:cNvSpPr/>
      </dsp:nvSpPr>
      <dsp:spPr>
        <a:xfrm rot="18408854">
          <a:off x="1029705" y="1841189"/>
          <a:ext cx="2930080" cy="25400"/>
        </a:xfrm>
        <a:custGeom>
          <a:avLst/>
          <a:gdLst/>
          <a:ahLst/>
          <a:cxnLst/>
          <a:rect l="0" t="0" r="0" b="0"/>
          <a:pathLst>
            <a:path>
              <a:moveTo>
                <a:pt x="0" y="12700"/>
              </a:moveTo>
              <a:lnTo>
                <a:pt x="2930080" y="1270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C8628F-4E68-4877-835E-6AC3C79D94AA}">
      <dsp:nvSpPr>
        <dsp:cNvPr id="0" name=""/>
        <dsp:cNvSpPr/>
      </dsp:nvSpPr>
      <dsp:spPr>
        <a:xfrm>
          <a:off x="485192" y="2857496"/>
          <a:ext cx="1661221" cy="114300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42713A-8D6C-4EB9-A3C2-805269E30C32}">
      <dsp:nvSpPr>
        <dsp:cNvPr id="0" name=""/>
        <dsp:cNvSpPr/>
      </dsp:nvSpPr>
      <dsp:spPr>
        <a:xfrm>
          <a:off x="2485453" y="0"/>
          <a:ext cx="2277695" cy="689527"/>
        </a:xfrm>
        <a:prstGeom prst="ellipse">
          <a:avLst/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shade val="51000"/>
                <a:satMod val="130000"/>
              </a:schemeClr>
            </a:gs>
            <a:gs pos="80000">
              <a:schemeClr val="accent5">
                <a:hueOff val="-1241735"/>
                <a:satOff val="4976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i="0" kern="1200" baseline="0" dirty="0" smtClean="0">
              <a:solidFill>
                <a:schemeClr val="tx1"/>
              </a:solidFill>
              <a:latin typeface="Antique Olive Compact" pitchFamily="34" charset="0"/>
            </a:rPr>
            <a:t>Integridad</a:t>
          </a:r>
          <a:endParaRPr lang="es-MX" sz="1400" b="1" kern="1200" dirty="0">
            <a:solidFill>
              <a:schemeClr val="tx1"/>
            </a:solidFill>
            <a:latin typeface="Antique Olive Compact" pitchFamily="34" charset="0"/>
          </a:endParaRPr>
        </a:p>
      </dsp:txBody>
      <dsp:txXfrm>
        <a:off x="2819014" y="100979"/>
        <a:ext cx="1610573" cy="487569"/>
      </dsp:txXfrm>
    </dsp:sp>
    <dsp:sp modelId="{EC6B2931-F2F7-4465-BAF3-74264C9F788A}">
      <dsp:nvSpPr>
        <dsp:cNvPr id="0" name=""/>
        <dsp:cNvSpPr/>
      </dsp:nvSpPr>
      <dsp:spPr>
        <a:xfrm>
          <a:off x="4485722" y="785796"/>
          <a:ext cx="2121593" cy="689527"/>
        </a:xfrm>
        <a:prstGeom prst="ellipse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i="0" kern="1200" baseline="0" smtClean="0">
              <a:solidFill>
                <a:schemeClr val="tx1"/>
              </a:solidFill>
              <a:latin typeface="Antique Olive Compact" pitchFamily="34" charset="0"/>
            </a:rPr>
            <a:t>Respeto </a:t>
          </a:r>
          <a:endParaRPr lang="es-MX" sz="1400" b="1" kern="1200" dirty="0">
            <a:solidFill>
              <a:schemeClr val="tx1"/>
            </a:solidFill>
            <a:latin typeface="Antique Olive Compact" pitchFamily="34" charset="0"/>
          </a:endParaRPr>
        </a:p>
      </dsp:txBody>
      <dsp:txXfrm>
        <a:off x="4796422" y="886775"/>
        <a:ext cx="1500193" cy="487569"/>
      </dsp:txXfrm>
    </dsp:sp>
    <dsp:sp modelId="{68A1D364-E93F-4D46-A510-22EE939CE37B}">
      <dsp:nvSpPr>
        <dsp:cNvPr id="0" name=""/>
        <dsp:cNvSpPr/>
      </dsp:nvSpPr>
      <dsp:spPr>
        <a:xfrm>
          <a:off x="4604592" y="1667900"/>
          <a:ext cx="2738651" cy="689527"/>
        </a:xfrm>
        <a:prstGeom prst="ellipse">
          <a:avLst/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shade val="51000"/>
                <a:satMod val="130000"/>
              </a:schemeClr>
            </a:gs>
            <a:gs pos="80000">
              <a:schemeClr val="accent5">
                <a:hueOff val="-3725204"/>
                <a:satOff val="14929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i="0" kern="1200" baseline="0" dirty="0" smtClean="0">
              <a:solidFill>
                <a:schemeClr val="tx1"/>
              </a:solidFill>
              <a:latin typeface="Antique Olive Compact" pitchFamily="34" charset="0"/>
            </a:rPr>
            <a:t>Responsabilidad </a:t>
          </a:r>
          <a:endParaRPr lang="es-MX" sz="1400" b="1" kern="1200" dirty="0">
            <a:solidFill>
              <a:schemeClr val="tx1"/>
            </a:solidFill>
            <a:latin typeface="Antique Olive Compact" pitchFamily="34" charset="0"/>
          </a:endParaRPr>
        </a:p>
      </dsp:txBody>
      <dsp:txXfrm>
        <a:off x="5005658" y="1768879"/>
        <a:ext cx="1936519" cy="487569"/>
      </dsp:txXfrm>
    </dsp:sp>
    <dsp:sp modelId="{5233F4AB-88E9-4FA6-B4C5-BFEE190A6089}">
      <dsp:nvSpPr>
        <dsp:cNvPr id="0" name=""/>
        <dsp:cNvSpPr/>
      </dsp:nvSpPr>
      <dsp:spPr>
        <a:xfrm>
          <a:off x="5057227" y="2643185"/>
          <a:ext cx="2343145" cy="689527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i="0" kern="1200" baseline="0" dirty="0" smtClean="0">
              <a:solidFill>
                <a:schemeClr val="tx1"/>
              </a:solidFill>
              <a:latin typeface="Antique Olive Compact" pitchFamily="34" charset="0"/>
            </a:rPr>
            <a:t>Honestidad</a:t>
          </a:r>
          <a:endParaRPr lang="es-MX" sz="1400" b="1" kern="1200" dirty="0">
            <a:solidFill>
              <a:schemeClr val="tx1"/>
            </a:solidFill>
            <a:latin typeface="Antique Olive Compact" pitchFamily="34" charset="0"/>
          </a:endParaRPr>
        </a:p>
      </dsp:txBody>
      <dsp:txXfrm>
        <a:off x="5400373" y="2744164"/>
        <a:ext cx="1656853" cy="487569"/>
      </dsp:txXfrm>
    </dsp:sp>
    <dsp:sp modelId="{1734EF98-1AC7-4FC4-A2B5-817EB16B2D17}">
      <dsp:nvSpPr>
        <dsp:cNvPr id="0" name=""/>
        <dsp:cNvSpPr/>
      </dsp:nvSpPr>
      <dsp:spPr>
        <a:xfrm>
          <a:off x="4914352" y="3571878"/>
          <a:ext cx="2475520" cy="689527"/>
        </a:xfrm>
        <a:prstGeom prst="ellipse">
          <a:avLst/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shade val="51000"/>
                <a:satMod val="130000"/>
              </a:schemeClr>
            </a:gs>
            <a:gs pos="80000">
              <a:schemeClr val="accent5">
                <a:hueOff val="-6208672"/>
                <a:satOff val="24882"/>
                <a:lumOff val="5392"/>
                <a:alphaOff val="0"/>
                <a:shade val="93000"/>
                <a:satMod val="13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i="0" kern="1200" baseline="0" dirty="0" smtClean="0">
              <a:solidFill>
                <a:schemeClr val="tx1"/>
              </a:solidFill>
              <a:latin typeface="Antique Olive Compact" pitchFamily="34" charset="0"/>
            </a:rPr>
            <a:t>Compromiso</a:t>
          </a:r>
          <a:endParaRPr lang="es-MX" sz="1400" b="1" kern="1200" dirty="0">
            <a:solidFill>
              <a:schemeClr val="tx1"/>
            </a:solidFill>
            <a:latin typeface="Antique Olive Compact" pitchFamily="34" charset="0"/>
          </a:endParaRPr>
        </a:p>
      </dsp:txBody>
      <dsp:txXfrm>
        <a:off x="5276884" y="3672857"/>
        <a:ext cx="1750456" cy="487569"/>
      </dsp:txXfrm>
    </dsp:sp>
    <dsp:sp modelId="{82148D64-800C-4EA1-8291-185818FD8F87}">
      <dsp:nvSpPr>
        <dsp:cNvPr id="0" name=""/>
        <dsp:cNvSpPr/>
      </dsp:nvSpPr>
      <dsp:spPr>
        <a:xfrm>
          <a:off x="4557158" y="4500571"/>
          <a:ext cx="2574888" cy="689527"/>
        </a:xfrm>
        <a:prstGeom prst="ellipse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i="0" kern="1200" baseline="0" dirty="0" smtClean="0">
              <a:solidFill>
                <a:schemeClr val="tx1"/>
              </a:solidFill>
              <a:latin typeface="Antique Olive Compact" pitchFamily="34" charset="0"/>
            </a:rPr>
            <a:t>Humanidad</a:t>
          </a:r>
          <a:endParaRPr lang="es-MX" sz="1400" b="1" kern="1200" dirty="0">
            <a:solidFill>
              <a:schemeClr val="tx1"/>
            </a:solidFill>
            <a:latin typeface="Antique Olive Compact" pitchFamily="34" charset="0"/>
          </a:endParaRPr>
        </a:p>
      </dsp:txBody>
      <dsp:txXfrm>
        <a:off x="4934242" y="4601550"/>
        <a:ext cx="1820720" cy="487569"/>
      </dsp:txXfrm>
    </dsp:sp>
    <dsp:sp modelId="{19F36073-F64D-41A6-96EA-F6751E1BE24A}">
      <dsp:nvSpPr>
        <dsp:cNvPr id="0" name=""/>
        <dsp:cNvSpPr/>
      </dsp:nvSpPr>
      <dsp:spPr>
        <a:xfrm>
          <a:off x="3773767" y="5431859"/>
          <a:ext cx="2377552" cy="689527"/>
        </a:xfrm>
        <a:prstGeom prst="ellipse">
          <a:avLst/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8692142"/>
                <a:satOff val="34835"/>
                <a:lumOff val="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i="0" kern="1200" baseline="0" dirty="0" smtClean="0">
              <a:solidFill>
                <a:schemeClr val="tx1"/>
              </a:solidFill>
              <a:latin typeface="Antique Olive Compact" pitchFamily="34" charset="0"/>
            </a:rPr>
            <a:t>Empatía </a:t>
          </a:r>
          <a:endParaRPr lang="es-MX" sz="1400" b="1" kern="1200" dirty="0">
            <a:solidFill>
              <a:schemeClr val="tx1"/>
            </a:solidFill>
            <a:latin typeface="Antique Olive Compact" pitchFamily="34" charset="0"/>
          </a:endParaRPr>
        </a:p>
      </dsp:txBody>
      <dsp:txXfrm>
        <a:off x="4121951" y="5532838"/>
        <a:ext cx="1681184" cy="487569"/>
      </dsp:txXfrm>
    </dsp:sp>
    <dsp:sp modelId="{7CFAAB3B-2D11-4D6E-A6A8-770A34F59F94}">
      <dsp:nvSpPr>
        <dsp:cNvPr id="0" name=""/>
        <dsp:cNvSpPr/>
      </dsp:nvSpPr>
      <dsp:spPr>
        <a:xfrm>
          <a:off x="2221921" y="6165576"/>
          <a:ext cx="2735665" cy="689527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i="0" kern="1200" baseline="0" dirty="0" smtClean="0">
              <a:solidFill>
                <a:schemeClr val="tx1"/>
              </a:solidFill>
              <a:latin typeface="Antique Olive Compact" pitchFamily="34" charset="0"/>
            </a:rPr>
            <a:t>Trabajo en equipo</a:t>
          </a:r>
          <a:endParaRPr lang="es-MX" sz="1400" b="1" i="0" kern="1200" baseline="0" dirty="0">
            <a:solidFill>
              <a:schemeClr val="tx1"/>
            </a:solidFill>
            <a:latin typeface="Antique Olive Compact" pitchFamily="34" charset="0"/>
          </a:endParaRPr>
        </a:p>
      </dsp:txBody>
      <dsp:txXfrm>
        <a:off x="2622550" y="6266555"/>
        <a:ext cx="1934407" cy="48756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B148D-299A-4562-B176-6A064368B055}">
      <dsp:nvSpPr>
        <dsp:cNvPr id="0" name=""/>
        <dsp:cNvSpPr/>
      </dsp:nvSpPr>
      <dsp:spPr>
        <a:xfrm>
          <a:off x="0" y="257183"/>
          <a:ext cx="5486400" cy="54864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3DDBA4-D271-4B47-9844-BBAC6B566490}">
      <dsp:nvSpPr>
        <dsp:cNvPr id="0" name=""/>
        <dsp:cNvSpPr/>
      </dsp:nvSpPr>
      <dsp:spPr>
        <a:xfrm>
          <a:off x="2743200" y="186519"/>
          <a:ext cx="6400799" cy="56277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2"/>
              </a:solidFill>
              <a:latin typeface="Arial Narrow" pitchFamily="34" charset="0"/>
              <a:cs typeface="Tahoma" pitchFamily="34" charset="0"/>
            </a:rPr>
            <a:t>El pasante acumule más de tres faltas injustificadas de asistencia en un periodo   de 30 días </a:t>
          </a:r>
          <a:endParaRPr lang="en-US" sz="2000" b="1" kern="1200" dirty="0">
            <a:solidFill>
              <a:schemeClr val="accent2"/>
            </a:solidFill>
            <a:latin typeface="Arial Narrow" pitchFamily="34" charset="0"/>
          </a:endParaRPr>
        </a:p>
      </dsp:txBody>
      <dsp:txXfrm>
        <a:off x="2743200" y="186519"/>
        <a:ext cx="6400799" cy="703467"/>
      </dsp:txXfrm>
    </dsp:sp>
    <dsp:sp modelId="{CCCAC816-67A8-48D4-B0DE-1C4A27D95C06}">
      <dsp:nvSpPr>
        <dsp:cNvPr id="0" name=""/>
        <dsp:cNvSpPr/>
      </dsp:nvSpPr>
      <dsp:spPr>
        <a:xfrm>
          <a:off x="480060" y="942985"/>
          <a:ext cx="4526278" cy="452627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FEB73F-BE26-47E7-B627-94BF75C48BCD}">
      <dsp:nvSpPr>
        <dsp:cNvPr id="0" name=""/>
        <dsp:cNvSpPr/>
      </dsp:nvSpPr>
      <dsp:spPr>
        <a:xfrm>
          <a:off x="2743200" y="942985"/>
          <a:ext cx="6400799" cy="45262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accent6">
                  <a:lumMod val="75000"/>
                </a:schemeClr>
              </a:solidFill>
              <a:latin typeface="Arial Narrow" pitchFamily="34" charset="0"/>
              <a:cs typeface="Tahoma" pitchFamily="34" charset="0"/>
            </a:rPr>
            <a:t>Proponer y realizar estudios y tratamiento a usuarios fuera de la institución a la que este adscrito</a:t>
          </a:r>
          <a:endParaRPr lang="en-US" sz="1800" b="1" kern="1200" dirty="0">
            <a:solidFill>
              <a:schemeClr val="accent6">
                <a:lumMod val="75000"/>
              </a:schemeClr>
            </a:solidFill>
            <a:latin typeface="Arial Narrow" pitchFamily="34" charset="0"/>
          </a:endParaRPr>
        </a:p>
      </dsp:txBody>
      <dsp:txXfrm>
        <a:off x="2743200" y="942985"/>
        <a:ext cx="6400799" cy="685801"/>
      </dsp:txXfrm>
    </dsp:sp>
    <dsp:sp modelId="{D295BAFA-2E5C-4FE0-81F1-0A3200EF6CAD}">
      <dsp:nvSpPr>
        <dsp:cNvPr id="0" name=""/>
        <dsp:cNvSpPr/>
      </dsp:nvSpPr>
      <dsp:spPr>
        <a:xfrm>
          <a:off x="960121" y="1628787"/>
          <a:ext cx="3566156" cy="356615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68D882-940F-40C6-8FFC-209E399567C9}">
      <dsp:nvSpPr>
        <dsp:cNvPr id="0" name=""/>
        <dsp:cNvSpPr/>
      </dsp:nvSpPr>
      <dsp:spPr>
        <a:xfrm>
          <a:off x="2743200" y="1628787"/>
          <a:ext cx="6400799" cy="35661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accent6">
                  <a:lumMod val="75000"/>
                </a:schemeClr>
              </a:solidFill>
              <a:latin typeface="Arial Narrow" pitchFamily="34" charset="0"/>
              <a:cs typeface="Tahoma" pitchFamily="34" charset="0"/>
            </a:rPr>
            <a:t>Por sentencia condenatoria cuando cometa algún delito de orden común.</a:t>
          </a:r>
          <a:endParaRPr lang="en-US" sz="1800" b="1" kern="1200" dirty="0">
            <a:solidFill>
              <a:schemeClr val="accent6">
                <a:lumMod val="75000"/>
              </a:schemeClr>
            </a:solidFill>
            <a:latin typeface="Arial Narrow" pitchFamily="34" charset="0"/>
          </a:endParaRPr>
        </a:p>
      </dsp:txBody>
      <dsp:txXfrm>
        <a:off x="2743200" y="1628787"/>
        <a:ext cx="6400799" cy="685796"/>
      </dsp:txXfrm>
    </dsp:sp>
    <dsp:sp modelId="{1EB7A195-49A4-42B5-92F8-285B52E55412}">
      <dsp:nvSpPr>
        <dsp:cNvPr id="0" name=""/>
        <dsp:cNvSpPr/>
      </dsp:nvSpPr>
      <dsp:spPr>
        <a:xfrm>
          <a:off x="1440180" y="2314583"/>
          <a:ext cx="2606040" cy="260604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02B30D-C6E1-4B97-8FC1-CF840E3ABB6B}">
      <dsp:nvSpPr>
        <dsp:cNvPr id="0" name=""/>
        <dsp:cNvSpPr/>
      </dsp:nvSpPr>
      <dsp:spPr>
        <a:xfrm>
          <a:off x="2720541" y="2198524"/>
          <a:ext cx="6400799" cy="33617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bg2">
                  <a:lumMod val="50000"/>
                </a:schemeClr>
              </a:solidFill>
              <a:latin typeface="Arial Narrow" pitchFamily="34" charset="0"/>
              <a:cs typeface="Tahoma" pitchFamily="34" charset="0"/>
            </a:rPr>
            <a:t>Por no permanecer en el lugar de la práctica hasta hacer entrega de los bienes, fondos y valores que estén bajo su custodia, durante los 15 días inmediatos a su vez que haya concluido el servicio social</a:t>
          </a:r>
          <a:endParaRPr lang="en-US" sz="1800" b="1" kern="1200" dirty="0">
            <a:solidFill>
              <a:schemeClr val="bg2">
                <a:lumMod val="50000"/>
              </a:schemeClr>
            </a:solidFill>
            <a:latin typeface="Arial Narrow" pitchFamily="34" charset="0"/>
          </a:endParaRPr>
        </a:p>
      </dsp:txBody>
      <dsp:txXfrm>
        <a:off x="2720541" y="2198524"/>
        <a:ext cx="6400799" cy="884663"/>
      </dsp:txXfrm>
    </dsp:sp>
    <dsp:sp modelId="{F2850F8E-8BC0-4AD3-BAE9-6CB582D586A0}">
      <dsp:nvSpPr>
        <dsp:cNvPr id="0" name=""/>
        <dsp:cNvSpPr/>
      </dsp:nvSpPr>
      <dsp:spPr>
        <a:xfrm>
          <a:off x="1920240" y="3000385"/>
          <a:ext cx="1645918" cy="164591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5DD027-602E-4960-BAF0-4C5D1F080EB9}">
      <dsp:nvSpPr>
        <dsp:cNvPr id="0" name=""/>
        <dsp:cNvSpPr/>
      </dsp:nvSpPr>
      <dsp:spPr>
        <a:xfrm>
          <a:off x="2743200" y="3000385"/>
          <a:ext cx="6400799" cy="164591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8000"/>
              </a:solidFill>
              <a:latin typeface="Arial Narrow" pitchFamily="34" charset="0"/>
              <a:cs typeface="Tahoma" pitchFamily="34" charset="0"/>
            </a:rPr>
            <a:t>Cuando previo extrañamiento se reincida en la violación de las siguientes fracciones</a:t>
          </a:r>
          <a:endParaRPr lang="en-US" sz="1800" b="1" kern="1200" dirty="0">
            <a:solidFill>
              <a:srgbClr val="008000"/>
            </a:solidFill>
            <a:latin typeface="Arial Narrow" pitchFamily="34" charset="0"/>
          </a:endParaRPr>
        </a:p>
      </dsp:txBody>
      <dsp:txXfrm>
        <a:off x="2743200" y="3000385"/>
        <a:ext cx="6400799" cy="685801"/>
      </dsp:txXfrm>
    </dsp:sp>
    <dsp:sp modelId="{5FCAC2B5-0171-436B-8C0A-EA54E50E91A4}">
      <dsp:nvSpPr>
        <dsp:cNvPr id="0" name=""/>
        <dsp:cNvSpPr/>
      </dsp:nvSpPr>
      <dsp:spPr>
        <a:xfrm>
          <a:off x="2400301" y="3686187"/>
          <a:ext cx="685796" cy="68579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B004D9-FB51-46AF-AB50-B901E0B7E6C4}">
      <dsp:nvSpPr>
        <dsp:cNvPr id="0" name=""/>
        <dsp:cNvSpPr/>
      </dsp:nvSpPr>
      <dsp:spPr>
        <a:xfrm>
          <a:off x="2743200" y="3686187"/>
          <a:ext cx="6400799" cy="6857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  <a:cs typeface="Tahoma" pitchFamily="34" charset="0"/>
            </a:rPr>
            <a:t>Por no cumplir con todos los términos del Programa de Servicio Social y no asistir a las reuniones que convoquen sus jefes inmediatos</a:t>
          </a:r>
          <a:endParaRPr lang="en-US" sz="18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2743200" y="3686187"/>
        <a:ext cx="6400799" cy="68579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A868F-50A3-428C-9388-2826FB31C053}">
      <dsp:nvSpPr>
        <dsp:cNvPr id="0" name=""/>
        <dsp:cNvSpPr/>
      </dsp:nvSpPr>
      <dsp:spPr>
        <a:xfrm rot="5400000">
          <a:off x="-126230" y="233644"/>
          <a:ext cx="841535" cy="5890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-5400000">
        <a:off x="1" y="401950"/>
        <a:ext cx="589074" cy="252461"/>
      </dsp:txXfrm>
    </dsp:sp>
    <dsp:sp modelId="{48840669-9B4D-411C-B70C-2DB514D0639B}">
      <dsp:nvSpPr>
        <dsp:cNvPr id="0" name=""/>
        <dsp:cNvSpPr/>
      </dsp:nvSpPr>
      <dsp:spPr>
        <a:xfrm rot="5400000">
          <a:off x="4259245" y="-3648914"/>
          <a:ext cx="719313" cy="8059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  <a:cs typeface="Tahoma" pitchFamily="34" charset="0"/>
            </a:rPr>
            <a:t>5.2 Por irresponsabilidad en el manejo de documentos, valores y efectos que tengan bajo su custodia con motivo a sus actividades.</a:t>
          </a:r>
          <a:endParaRPr lang="en-US" sz="14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  <a:cs typeface="Tahoma" pitchFamily="34" charset="0"/>
          </a:endParaRPr>
        </a:p>
      </dsp:txBody>
      <dsp:txXfrm rot="-5400000">
        <a:off x="589074" y="56371"/>
        <a:ext cx="8024541" cy="649085"/>
      </dsp:txXfrm>
    </dsp:sp>
    <dsp:sp modelId="{A26A96BC-1CAE-41D3-AAE1-A96E40BB8BBB}">
      <dsp:nvSpPr>
        <dsp:cNvPr id="0" name=""/>
        <dsp:cNvSpPr/>
      </dsp:nvSpPr>
      <dsp:spPr>
        <a:xfrm rot="5400000">
          <a:off x="-126230" y="998224"/>
          <a:ext cx="841535" cy="58907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sp:txBody>
      <dsp:txXfrm rot="-5400000">
        <a:off x="1" y="1166530"/>
        <a:ext cx="589074" cy="252461"/>
      </dsp:txXfrm>
    </dsp:sp>
    <dsp:sp modelId="{752D75DC-E4CF-4650-B11F-06AF5480B8B8}">
      <dsp:nvSpPr>
        <dsp:cNvPr id="0" name=""/>
        <dsp:cNvSpPr/>
      </dsp:nvSpPr>
      <dsp:spPr>
        <a:xfrm rot="5400000">
          <a:off x="4345403" y="-2884334"/>
          <a:ext cx="546998" cy="8059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u="none" kern="1200" dirty="0" smtClean="0">
              <a:solidFill>
                <a:schemeClr val="accent3">
                  <a:lumMod val="50000"/>
                </a:schemeClr>
              </a:solidFill>
              <a:latin typeface="Arial Narrow" pitchFamily="34" charset="0"/>
              <a:cs typeface="Tahoma" pitchFamily="34" charset="0"/>
            </a:rPr>
            <a:t>5.4 Incurrir en actos de violencia, amagos, injurias o malos tratos contra sus jefes o compañeros o contra de los familiares de unos u otros, ya sea dentro o fuera de las horas de servicio.</a:t>
          </a:r>
          <a:endParaRPr lang="en-US" sz="1400" b="1" u="none" kern="1200" dirty="0">
            <a:solidFill>
              <a:schemeClr val="accent3">
                <a:lumMod val="50000"/>
              </a:schemeClr>
            </a:solidFill>
            <a:latin typeface="Arial Narrow" pitchFamily="34" charset="0"/>
            <a:cs typeface="Tahoma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b="1" kern="1200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sp:txBody>
      <dsp:txXfrm rot="-5400000">
        <a:off x="589075" y="898696"/>
        <a:ext cx="8032953" cy="493594"/>
      </dsp:txXfrm>
    </dsp:sp>
    <dsp:sp modelId="{CEA69B86-7EC2-4DFD-8060-D25CFB59EAE5}">
      <dsp:nvSpPr>
        <dsp:cNvPr id="0" name=""/>
        <dsp:cNvSpPr/>
      </dsp:nvSpPr>
      <dsp:spPr>
        <a:xfrm rot="5400000">
          <a:off x="-126230" y="1762805"/>
          <a:ext cx="841535" cy="589074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>
            <a:solidFill>
              <a:schemeClr val="tx1"/>
            </a:solidFill>
            <a:latin typeface="Arial Narrow" pitchFamily="34" charset="0"/>
            <a:cs typeface="Tahoma" pitchFamily="34" charset="0"/>
          </a:endParaRPr>
        </a:p>
      </dsp:txBody>
      <dsp:txXfrm rot="-5400000">
        <a:off x="1" y="1931111"/>
        <a:ext cx="589074" cy="252461"/>
      </dsp:txXfrm>
    </dsp:sp>
    <dsp:sp modelId="{B1A49129-EB0F-4565-B19F-FFBDBF92BCFE}">
      <dsp:nvSpPr>
        <dsp:cNvPr id="0" name=""/>
        <dsp:cNvSpPr/>
      </dsp:nvSpPr>
      <dsp:spPr>
        <a:xfrm rot="5400000">
          <a:off x="4345403" y="-2119753"/>
          <a:ext cx="546998" cy="8059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7030A0"/>
              </a:solidFill>
              <a:latin typeface="Arial Narrow" pitchFamily="34" charset="0"/>
              <a:cs typeface="Tahoma" pitchFamily="34" charset="0"/>
            </a:rPr>
            <a:t>5.5 Ausentarse de sus actividades sin autorización escrita de su jefe inmediato o faltar a las reuniones de trabajo sin causa justificada actividades</a:t>
          </a:r>
          <a:endParaRPr lang="es-MX" sz="1400" b="1" kern="1200" dirty="0">
            <a:solidFill>
              <a:srgbClr val="7030A0"/>
            </a:solidFill>
            <a:latin typeface="Arial Narrow" pitchFamily="34" charset="0"/>
          </a:endParaRPr>
        </a:p>
      </dsp:txBody>
      <dsp:txXfrm rot="-5400000">
        <a:off x="589075" y="1663277"/>
        <a:ext cx="8032953" cy="493594"/>
      </dsp:txXfrm>
    </dsp:sp>
    <dsp:sp modelId="{4139DFB0-03CD-4190-BE5F-76909AC33E85}">
      <dsp:nvSpPr>
        <dsp:cNvPr id="0" name=""/>
        <dsp:cNvSpPr/>
      </dsp:nvSpPr>
      <dsp:spPr>
        <a:xfrm rot="5400000">
          <a:off x="-126230" y="2527385"/>
          <a:ext cx="841535" cy="589074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b="1" kern="1200" dirty="0">
            <a:solidFill>
              <a:schemeClr val="tx1"/>
            </a:solidFill>
            <a:latin typeface="Arial Narrow" pitchFamily="34" charset="0"/>
          </a:endParaRPr>
        </a:p>
      </dsp:txBody>
      <dsp:txXfrm rot="-5400000">
        <a:off x="1" y="2695691"/>
        <a:ext cx="589074" cy="252461"/>
      </dsp:txXfrm>
    </dsp:sp>
    <dsp:sp modelId="{0AFABFBA-A115-4757-92DE-1EE9BEDB22C2}">
      <dsp:nvSpPr>
        <dsp:cNvPr id="0" name=""/>
        <dsp:cNvSpPr/>
      </dsp:nvSpPr>
      <dsp:spPr>
        <a:xfrm rot="5400000">
          <a:off x="4345403" y="-1355173"/>
          <a:ext cx="546998" cy="8059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u="sng" kern="1200" dirty="0" smtClean="0">
              <a:solidFill>
                <a:srgbClr val="00B0F0"/>
              </a:solidFill>
              <a:latin typeface="Arial Narrow" pitchFamily="34" charset="0"/>
              <a:cs typeface="Tahoma" pitchFamily="34" charset="0"/>
            </a:rPr>
            <a:t>5.6 Presentarse bajo los efectos de bebidas embriagantes, estupefacientes o psicotrópicos durante el horario en que preste su servicio</a:t>
          </a:r>
          <a:endParaRPr lang="es-MX" sz="1400" b="1" kern="1200" dirty="0">
            <a:solidFill>
              <a:srgbClr val="00B0F0"/>
            </a:solidFill>
            <a:latin typeface="Arial Narrow" pitchFamily="34" charset="0"/>
          </a:endParaRPr>
        </a:p>
      </dsp:txBody>
      <dsp:txXfrm rot="-5400000">
        <a:off x="589075" y="2427857"/>
        <a:ext cx="8032953" cy="493594"/>
      </dsp:txXfrm>
    </dsp:sp>
    <dsp:sp modelId="{5F5618D4-DE43-4A52-BF11-5059C112AD9E}">
      <dsp:nvSpPr>
        <dsp:cNvPr id="0" name=""/>
        <dsp:cNvSpPr/>
      </dsp:nvSpPr>
      <dsp:spPr>
        <a:xfrm rot="5400000">
          <a:off x="-126230" y="3441382"/>
          <a:ext cx="841535" cy="589074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b="1" kern="1200" dirty="0">
            <a:solidFill>
              <a:schemeClr val="tx1"/>
            </a:solidFill>
            <a:latin typeface="Arial Narrow" pitchFamily="34" charset="0"/>
          </a:endParaRPr>
        </a:p>
      </dsp:txBody>
      <dsp:txXfrm rot="-5400000">
        <a:off x="1" y="3609688"/>
        <a:ext cx="589074" cy="252461"/>
      </dsp:txXfrm>
    </dsp:sp>
    <dsp:sp modelId="{BC048919-FEE4-4E18-8799-08CC6081D1D9}">
      <dsp:nvSpPr>
        <dsp:cNvPr id="0" name=""/>
        <dsp:cNvSpPr/>
      </dsp:nvSpPr>
      <dsp:spPr>
        <a:xfrm rot="5400000">
          <a:off x="4118582" y="-425801"/>
          <a:ext cx="1000639" cy="8059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  <a:cs typeface="Tahoma" pitchFamily="34" charset="0"/>
            </a:rPr>
            <a:t>5.7 Comprometer con su imprudencia, descuido o negligencia, la seguridad del lugar donde realiza su servicio social o la de las personas que ahí se encuentran, así como causar daños o destruir intencionalmente edificios, instalaciones, obras , maquinaria, instrumentos, muebles, útiles de trabajo, materiales y de más objetos que estén al servicio de la institución a donde estén adscritos.</a:t>
          </a:r>
          <a:endParaRPr lang="en-US" sz="14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 rot="-5400000">
        <a:off x="589075" y="3152553"/>
        <a:ext cx="8010808" cy="902945"/>
      </dsp:txXfrm>
    </dsp:sp>
    <dsp:sp modelId="{D2234EE9-2FEE-4398-AB2F-D7808B4510FA}">
      <dsp:nvSpPr>
        <dsp:cNvPr id="0" name=""/>
        <dsp:cNvSpPr/>
      </dsp:nvSpPr>
      <dsp:spPr>
        <a:xfrm rot="5400000">
          <a:off x="-126230" y="4356750"/>
          <a:ext cx="841535" cy="5890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/>
        </a:p>
      </dsp:txBody>
      <dsp:txXfrm rot="-5400000">
        <a:off x="1" y="4525056"/>
        <a:ext cx="589074" cy="252461"/>
      </dsp:txXfrm>
    </dsp:sp>
    <dsp:sp modelId="{61725178-F1A6-43BC-8063-7966B36E4625}">
      <dsp:nvSpPr>
        <dsp:cNvPr id="0" name=""/>
        <dsp:cNvSpPr/>
      </dsp:nvSpPr>
      <dsp:spPr>
        <a:xfrm rot="5400000">
          <a:off x="4272020" y="565304"/>
          <a:ext cx="693763" cy="8059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2060"/>
              </a:solidFill>
              <a:latin typeface="Arial Narrow" pitchFamily="34" charset="0"/>
              <a:cs typeface="Tahoma" pitchFamily="34" charset="0"/>
            </a:rPr>
            <a:t>5.8 Cobrar por cualquier servicio que esté incluido en sus actividades,</a:t>
          </a:r>
          <a:endParaRPr lang="es-MX" sz="1400" b="1" kern="1200" dirty="0">
            <a:latin typeface="Arial Narrow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kern="1200" dirty="0" smtClean="0">
              <a:solidFill>
                <a:srgbClr val="002060"/>
              </a:solidFill>
              <a:latin typeface="Arial Narrow" pitchFamily="34" charset="0"/>
              <a:cs typeface="Tahoma" pitchFamily="34" charset="0"/>
            </a:rPr>
            <a:t>así como vender medicamento para beneficio personal dentro del horario señalado y dentro de los establecimientos donde preste sus servicios..</a:t>
          </a:r>
          <a:endParaRPr lang="en-US" sz="1400" b="1" kern="1200" dirty="0">
            <a:solidFill>
              <a:srgbClr val="002060"/>
            </a:solidFill>
            <a:latin typeface="Arial Narrow" pitchFamily="34" charset="0"/>
          </a:endParaRPr>
        </a:p>
      </dsp:txBody>
      <dsp:txXfrm rot="-5400000">
        <a:off x="589075" y="4282117"/>
        <a:ext cx="8025788" cy="626029"/>
      </dsp:txXfrm>
    </dsp:sp>
    <dsp:sp modelId="{825EAC5C-8C7B-4F10-A970-65535B57730E}">
      <dsp:nvSpPr>
        <dsp:cNvPr id="0" name=""/>
        <dsp:cNvSpPr/>
      </dsp:nvSpPr>
      <dsp:spPr>
        <a:xfrm rot="5400000">
          <a:off x="-126230" y="5121330"/>
          <a:ext cx="841535" cy="58907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b="1" kern="1200" dirty="0">
            <a:latin typeface="Arial Narrow" pitchFamily="34" charset="0"/>
          </a:endParaRPr>
        </a:p>
      </dsp:txBody>
      <dsp:txXfrm rot="-5400000">
        <a:off x="1" y="5289636"/>
        <a:ext cx="589074" cy="252461"/>
      </dsp:txXfrm>
    </dsp:sp>
    <dsp:sp modelId="{E81A09EE-6135-4004-800F-510B8513DA21}">
      <dsp:nvSpPr>
        <dsp:cNvPr id="0" name=""/>
        <dsp:cNvSpPr/>
      </dsp:nvSpPr>
      <dsp:spPr>
        <a:xfrm rot="5400000">
          <a:off x="4345403" y="1270109"/>
          <a:ext cx="546998" cy="8059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1" u="none" kern="1200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  <a:cs typeface="Tahoma" pitchFamily="34" charset="0"/>
            </a:rPr>
            <a:t>5.9 El incurrir en cualquier violación a la ética profesional a juicio de la Institución de Salud</a:t>
          </a:r>
          <a:endParaRPr lang="es-MX" sz="1400" b="1" kern="1200" dirty="0">
            <a:solidFill>
              <a:schemeClr val="bg2">
                <a:lumMod val="25000"/>
              </a:schemeClr>
            </a:solidFill>
            <a:latin typeface="Arial Narrow" pitchFamily="34" charset="0"/>
          </a:endParaRPr>
        </a:p>
      </dsp:txBody>
      <dsp:txXfrm rot="-5400000">
        <a:off x="589075" y="5053139"/>
        <a:ext cx="8032953" cy="4935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40F58-9B3B-4AF9-90FA-70A57AD63FB6}">
      <dsp:nvSpPr>
        <dsp:cNvPr id="0" name=""/>
        <dsp:cNvSpPr/>
      </dsp:nvSpPr>
      <dsp:spPr>
        <a:xfrm>
          <a:off x="0" y="5818192"/>
          <a:ext cx="8750776" cy="6366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  <a:latin typeface="Arial Narrow" pitchFamily="34" charset="0"/>
            </a:rPr>
            <a:t>(Familia, Sociedad, Estado, otras  Dependencias</a:t>
          </a:r>
          <a:r>
            <a:rPr lang="es-MX" sz="1800" b="1" kern="1200" dirty="0" smtClean="0">
              <a:solidFill>
                <a:schemeClr val="tx1"/>
              </a:solidFill>
              <a:latin typeface="Arial Narrow" pitchFamily="34" charset="0"/>
            </a:rPr>
            <a:t>)</a:t>
          </a:r>
          <a:endParaRPr lang="es-ES" sz="1800" b="1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0" y="5818192"/>
        <a:ext cx="8750776" cy="636681"/>
      </dsp:txXfrm>
    </dsp:sp>
    <dsp:sp modelId="{97DDA76D-F6F9-4643-9FB6-DD9B389E83E8}">
      <dsp:nvSpPr>
        <dsp:cNvPr id="0" name=""/>
        <dsp:cNvSpPr/>
      </dsp:nvSpPr>
      <dsp:spPr>
        <a:xfrm rot="10800000">
          <a:off x="0" y="4848526"/>
          <a:ext cx="8750776" cy="979216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b="1" kern="1200" dirty="0">
            <a:solidFill>
              <a:schemeClr val="tx1"/>
            </a:solidFill>
            <a:latin typeface="Arial Narrow" pitchFamily="34" charset="0"/>
          </a:endParaRPr>
        </a:p>
      </dsp:txBody>
      <dsp:txXfrm rot="-10800000">
        <a:off x="0" y="4848526"/>
        <a:ext cx="8750776" cy="343704"/>
      </dsp:txXfrm>
    </dsp:sp>
    <dsp:sp modelId="{B62878D7-163F-4FDF-A598-0A8CF5889262}">
      <dsp:nvSpPr>
        <dsp:cNvPr id="0" name=""/>
        <dsp:cNvSpPr/>
      </dsp:nvSpPr>
      <dsp:spPr>
        <a:xfrm>
          <a:off x="0" y="5192231"/>
          <a:ext cx="4375387" cy="29278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  <a:latin typeface="Arial Narrow" pitchFamily="34" charset="0"/>
            </a:rPr>
            <a:t>Unificar criterios sobre la solución de problemas</a:t>
          </a:r>
          <a:endParaRPr lang="es-MX" sz="200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0" y="5192231"/>
        <a:ext cx="4375387" cy="292785"/>
      </dsp:txXfrm>
    </dsp:sp>
    <dsp:sp modelId="{FABE5868-0312-4252-B227-B2BC70D2B322}">
      <dsp:nvSpPr>
        <dsp:cNvPr id="0" name=""/>
        <dsp:cNvSpPr/>
      </dsp:nvSpPr>
      <dsp:spPr>
        <a:xfrm>
          <a:off x="4375388" y="5192231"/>
          <a:ext cx="4375387" cy="29278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  <a:latin typeface="Arial Narrow" pitchFamily="34" charset="0"/>
            </a:rPr>
            <a:t>La participación de la institución y la comunidad</a:t>
          </a:r>
          <a:endParaRPr lang="es-MX" sz="200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4375388" y="5192231"/>
        <a:ext cx="4375387" cy="292785"/>
      </dsp:txXfrm>
    </dsp:sp>
    <dsp:sp modelId="{351AA70A-48D3-494F-AE0F-28C3D593AD4A}">
      <dsp:nvSpPr>
        <dsp:cNvPr id="0" name=""/>
        <dsp:cNvSpPr/>
      </dsp:nvSpPr>
      <dsp:spPr>
        <a:xfrm rot="10800000">
          <a:off x="0" y="3878860"/>
          <a:ext cx="8750776" cy="979216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b="1" kern="1200" dirty="0">
            <a:solidFill>
              <a:schemeClr val="tx1"/>
            </a:solidFill>
            <a:latin typeface="Arial Narrow" pitchFamily="34" charset="0"/>
          </a:endParaRPr>
        </a:p>
      </dsp:txBody>
      <dsp:txXfrm rot="-10800000">
        <a:off x="0" y="3878860"/>
        <a:ext cx="8750776" cy="343704"/>
      </dsp:txXfrm>
    </dsp:sp>
    <dsp:sp modelId="{AC2C0DAF-0C0D-4EB5-BF91-048DF09C8A69}">
      <dsp:nvSpPr>
        <dsp:cNvPr id="0" name=""/>
        <dsp:cNvSpPr/>
      </dsp:nvSpPr>
      <dsp:spPr>
        <a:xfrm>
          <a:off x="1487" y="4143404"/>
          <a:ext cx="5944818" cy="451106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  <a:latin typeface="Arial Narrow" pitchFamily="34" charset="0"/>
            </a:rPr>
            <a:t>Dar atención de consulta externa y/o hospitalización. </a:t>
          </a:r>
          <a:endParaRPr lang="es-MX" sz="200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1487" y="4143404"/>
        <a:ext cx="5944818" cy="451106"/>
      </dsp:txXfrm>
    </dsp:sp>
    <dsp:sp modelId="{95F32F96-F272-4A07-B8D5-926F41921E0B}">
      <dsp:nvSpPr>
        <dsp:cNvPr id="0" name=""/>
        <dsp:cNvSpPr/>
      </dsp:nvSpPr>
      <dsp:spPr>
        <a:xfrm>
          <a:off x="5947793" y="4143404"/>
          <a:ext cx="2802982" cy="43565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  <a:latin typeface="Arial Narrow" pitchFamily="34" charset="0"/>
            </a:rPr>
            <a:t>Trabajo interdisciplinario</a:t>
          </a:r>
          <a:endParaRPr lang="es-MX" sz="200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5947793" y="4143404"/>
        <a:ext cx="2802982" cy="435659"/>
      </dsp:txXfrm>
    </dsp:sp>
    <dsp:sp modelId="{750FB0DC-6884-4F49-9DA1-576AE48C02BD}">
      <dsp:nvSpPr>
        <dsp:cNvPr id="0" name=""/>
        <dsp:cNvSpPr/>
      </dsp:nvSpPr>
      <dsp:spPr>
        <a:xfrm rot="10800000">
          <a:off x="0" y="2909194"/>
          <a:ext cx="8750776" cy="979216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b="1" kern="1200" dirty="0">
            <a:solidFill>
              <a:schemeClr val="tx1"/>
            </a:solidFill>
            <a:latin typeface="Arial Narrow" pitchFamily="34" charset="0"/>
          </a:endParaRPr>
        </a:p>
      </dsp:txBody>
      <dsp:txXfrm rot="-10800000">
        <a:off x="0" y="2909194"/>
        <a:ext cx="8750776" cy="343704"/>
      </dsp:txXfrm>
    </dsp:sp>
    <dsp:sp modelId="{3CF7589E-90A4-467F-B713-D69DA28C32DF}">
      <dsp:nvSpPr>
        <dsp:cNvPr id="0" name=""/>
        <dsp:cNvSpPr/>
      </dsp:nvSpPr>
      <dsp:spPr>
        <a:xfrm>
          <a:off x="166" y="3205097"/>
          <a:ext cx="5054436" cy="388389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  <a:latin typeface="Arial Narrow" pitchFamily="34" charset="0"/>
            </a:rPr>
            <a:t>No contar con algún tipo de seguridad social</a:t>
          </a:r>
          <a:endParaRPr lang="es-MX" sz="200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166" y="3205097"/>
        <a:ext cx="5054436" cy="388389"/>
      </dsp:txXfrm>
    </dsp:sp>
    <dsp:sp modelId="{94D6EA41-A806-4813-B299-C8D0E5825DEA}">
      <dsp:nvSpPr>
        <dsp:cNvPr id="0" name=""/>
        <dsp:cNvSpPr/>
      </dsp:nvSpPr>
      <dsp:spPr>
        <a:xfrm>
          <a:off x="5054603" y="3252899"/>
          <a:ext cx="3696006" cy="29278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  <a:latin typeface="Arial Narrow" pitchFamily="34" charset="0"/>
            </a:rPr>
            <a:t>Afiliados al Seguro Popular</a:t>
          </a:r>
          <a:endParaRPr lang="es-MX" sz="200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5054603" y="3252899"/>
        <a:ext cx="3696006" cy="292785"/>
      </dsp:txXfrm>
    </dsp:sp>
    <dsp:sp modelId="{70910CE2-EEE1-4FEC-8518-FD6496C6514D}">
      <dsp:nvSpPr>
        <dsp:cNvPr id="0" name=""/>
        <dsp:cNvSpPr/>
      </dsp:nvSpPr>
      <dsp:spPr>
        <a:xfrm rot="10800000">
          <a:off x="0" y="1939527"/>
          <a:ext cx="8750776" cy="979216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 dirty="0">
            <a:solidFill>
              <a:schemeClr val="tx1"/>
            </a:solidFill>
            <a:latin typeface="Arial Narrow" pitchFamily="34" charset="0"/>
          </a:endParaRPr>
        </a:p>
      </dsp:txBody>
      <dsp:txXfrm rot="-10800000">
        <a:off x="0" y="1939527"/>
        <a:ext cx="8750776" cy="343704"/>
      </dsp:txXfrm>
    </dsp:sp>
    <dsp:sp modelId="{A00B9D99-AA43-47CA-A7C6-2EB6BEE1283D}">
      <dsp:nvSpPr>
        <dsp:cNvPr id="0" name=""/>
        <dsp:cNvSpPr/>
      </dsp:nvSpPr>
      <dsp:spPr>
        <a:xfrm>
          <a:off x="0" y="2283232"/>
          <a:ext cx="8750776" cy="29278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chemeClr val="tx1"/>
              </a:solidFill>
              <a:latin typeface="Arial Narrow" pitchFamily="34" charset="0"/>
            </a:rPr>
            <a:t>Mayores de  15 años  </a:t>
          </a:r>
          <a:endParaRPr lang="es-MX" sz="240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0" y="2283232"/>
        <a:ext cx="8750776" cy="292785"/>
      </dsp:txXfrm>
    </dsp:sp>
    <dsp:sp modelId="{A558674B-EF4A-470E-9C77-04767BD23C3E}">
      <dsp:nvSpPr>
        <dsp:cNvPr id="0" name=""/>
        <dsp:cNvSpPr/>
      </dsp:nvSpPr>
      <dsp:spPr>
        <a:xfrm rot="10800000">
          <a:off x="0" y="969861"/>
          <a:ext cx="8750776" cy="97921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  <a:latin typeface="Arial Narrow" pitchFamily="34" charset="0"/>
            </a:rPr>
            <a:t>Dar atención psiquiátrica (Diagnostico y Tratamiento a la población abierta</a:t>
          </a:r>
          <a:endParaRPr lang="es-MX" sz="2000" b="1" kern="1200" dirty="0">
            <a:solidFill>
              <a:schemeClr val="tx1"/>
            </a:solidFill>
            <a:latin typeface="Arial Narrow" pitchFamily="34" charset="0"/>
          </a:endParaRPr>
        </a:p>
      </dsp:txBody>
      <dsp:txXfrm rot="10800000">
        <a:off x="0" y="969861"/>
        <a:ext cx="8750776" cy="636265"/>
      </dsp:txXfrm>
    </dsp:sp>
    <dsp:sp modelId="{A0A2DD5C-66F9-4596-9EA8-F5DB6FFD6354}">
      <dsp:nvSpPr>
        <dsp:cNvPr id="0" name=""/>
        <dsp:cNvSpPr/>
      </dsp:nvSpPr>
      <dsp:spPr>
        <a:xfrm rot="10800000">
          <a:off x="0" y="195"/>
          <a:ext cx="8750776" cy="979216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b="1" kern="1200" dirty="0" smtClean="0">
              <a:solidFill>
                <a:schemeClr val="tx1"/>
              </a:solidFill>
              <a:latin typeface="Arial Narrow" pitchFamily="34" charset="0"/>
              <a:cs typeface="Times New Roman" panose="02020603050405020304" pitchFamily="18" charset="0"/>
            </a:rPr>
            <a:t>FILOSOFIA</a:t>
          </a:r>
          <a:endParaRPr lang="es-MX" sz="3600" kern="1200" dirty="0">
            <a:solidFill>
              <a:schemeClr val="tx1"/>
            </a:solidFill>
            <a:latin typeface="Arial Narrow" pitchFamily="34" charset="0"/>
          </a:endParaRPr>
        </a:p>
      </dsp:txBody>
      <dsp:txXfrm rot="10800000">
        <a:off x="0" y="195"/>
        <a:ext cx="8750776" cy="6362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2A1A1-4940-4E23-9603-3239DA163C17}">
      <dsp:nvSpPr>
        <dsp:cNvPr id="0" name=""/>
        <dsp:cNvSpPr/>
      </dsp:nvSpPr>
      <dsp:spPr>
        <a:xfrm>
          <a:off x="0" y="0"/>
          <a:ext cx="8784976" cy="481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i="0" u="none" kern="1200" dirty="0" smtClean="0"/>
            <a:t>F20.0   ESQUIZOFRENIA PARANOIDE</a:t>
          </a:r>
          <a:endParaRPr lang="es-ES" sz="2000" b="1" kern="1200" dirty="0">
            <a:latin typeface="Arial Narrow" pitchFamily="34" charset="0"/>
          </a:endParaRPr>
        </a:p>
      </dsp:txBody>
      <dsp:txXfrm>
        <a:off x="1779749" y="0"/>
        <a:ext cx="7005226" cy="481511"/>
      </dsp:txXfrm>
    </dsp:sp>
    <dsp:sp modelId="{D03F8FBB-183D-41E2-BDEE-A069D8B5EE18}">
      <dsp:nvSpPr>
        <dsp:cNvPr id="0" name=""/>
        <dsp:cNvSpPr/>
      </dsp:nvSpPr>
      <dsp:spPr>
        <a:xfrm>
          <a:off x="776768" y="185619"/>
          <a:ext cx="248966" cy="11027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FD2F0-F93E-4129-849A-787F6F4A6F36}">
      <dsp:nvSpPr>
        <dsp:cNvPr id="0" name=""/>
        <dsp:cNvSpPr/>
      </dsp:nvSpPr>
      <dsp:spPr>
        <a:xfrm>
          <a:off x="0" y="504264"/>
          <a:ext cx="8784976" cy="659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i="0" u="none" kern="1200" dirty="0" smtClean="0"/>
            <a:t>F06.8   OTROS TRASTORNOS MENTALES ESPECIFICADOS DEBIDO A LESION Y DISFUNCION CEREBRAL   </a:t>
          </a:r>
          <a:endParaRPr lang="es-ES" sz="2000" b="1" kern="1200" dirty="0">
            <a:latin typeface="Arial Narrow" pitchFamily="34" charset="0"/>
          </a:endParaRPr>
        </a:p>
      </dsp:txBody>
      <dsp:txXfrm>
        <a:off x="1779749" y="504264"/>
        <a:ext cx="7005226" cy="659985"/>
      </dsp:txXfrm>
    </dsp:sp>
    <dsp:sp modelId="{577E799B-F5B5-4969-B0A2-92D7C072DBE3}">
      <dsp:nvSpPr>
        <dsp:cNvPr id="0" name=""/>
        <dsp:cNvSpPr/>
      </dsp:nvSpPr>
      <dsp:spPr>
        <a:xfrm flipV="1">
          <a:off x="776768" y="749949"/>
          <a:ext cx="248966" cy="168617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E9CA1-4D57-4DCB-99D1-02CF33B9F9DD}">
      <dsp:nvSpPr>
        <dsp:cNvPr id="0" name=""/>
        <dsp:cNvSpPr/>
      </dsp:nvSpPr>
      <dsp:spPr>
        <a:xfrm>
          <a:off x="0" y="1187004"/>
          <a:ext cx="8784976" cy="5505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i="0" u="none" kern="1200" dirty="0" smtClean="0"/>
            <a:t>F32.2   EPISODIO DEPRESIVO GRAVE SIN SINTOMAS PSICOTICOS   </a:t>
          </a:r>
          <a:endParaRPr lang="es-ES" sz="2000" b="1" kern="1200" dirty="0">
            <a:latin typeface="Arial Narrow" pitchFamily="34" charset="0"/>
          </a:endParaRPr>
        </a:p>
      </dsp:txBody>
      <dsp:txXfrm>
        <a:off x="1779749" y="1187004"/>
        <a:ext cx="7005226" cy="550532"/>
      </dsp:txXfrm>
    </dsp:sp>
    <dsp:sp modelId="{68E69291-507F-4E2A-AEEA-B568586D0A1D}">
      <dsp:nvSpPr>
        <dsp:cNvPr id="0" name=""/>
        <dsp:cNvSpPr/>
      </dsp:nvSpPr>
      <dsp:spPr>
        <a:xfrm>
          <a:off x="776768" y="1383723"/>
          <a:ext cx="248966" cy="157094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39F9D-8184-4698-834A-49A6F527AF0B}">
      <dsp:nvSpPr>
        <dsp:cNvPr id="0" name=""/>
        <dsp:cNvSpPr/>
      </dsp:nvSpPr>
      <dsp:spPr>
        <a:xfrm>
          <a:off x="0" y="1760291"/>
          <a:ext cx="8784976" cy="744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i="0" u="none" kern="1200" dirty="0" smtClean="0"/>
            <a:t>F60.3   TRASTORNO DE LA PERSONALIDAD EMOCIONALMENTE INESTABLE </a:t>
          </a:r>
          <a:endParaRPr lang="es-ES" sz="2000" b="1" kern="1200" dirty="0">
            <a:latin typeface="Arial Narrow" pitchFamily="34" charset="0"/>
          </a:endParaRPr>
        </a:p>
      </dsp:txBody>
      <dsp:txXfrm>
        <a:off x="1779749" y="1760291"/>
        <a:ext cx="7005226" cy="744443"/>
      </dsp:txXfrm>
    </dsp:sp>
    <dsp:sp modelId="{2FB0B364-4672-4940-AD9E-B90A77421AA3}">
      <dsp:nvSpPr>
        <dsp:cNvPr id="0" name=""/>
        <dsp:cNvSpPr/>
      </dsp:nvSpPr>
      <dsp:spPr>
        <a:xfrm>
          <a:off x="776768" y="2059726"/>
          <a:ext cx="248966" cy="145573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70E4E-5301-4ED7-9B67-FC0503EE1AB7}">
      <dsp:nvSpPr>
        <dsp:cNvPr id="0" name=""/>
        <dsp:cNvSpPr/>
      </dsp:nvSpPr>
      <dsp:spPr>
        <a:xfrm>
          <a:off x="0" y="2527489"/>
          <a:ext cx="8784976" cy="4575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i="0" u="none" kern="1200" smtClean="0"/>
            <a:t>F41.2   TRASTORNO MIXTO  DE ANSIEDAD Y DEPRESION</a:t>
          </a:r>
          <a:endParaRPr lang="es-ES" sz="2000" b="1" kern="1200" dirty="0">
            <a:latin typeface="Arial Narrow" pitchFamily="34" charset="0"/>
          </a:endParaRPr>
        </a:p>
      </dsp:txBody>
      <dsp:txXfrm>
        <a:off x="1779749" y="2527489"/>
        <a:ext cx="7005226" cy="457564"/>
      </dsp:txXfrm>
    </dsp:sp>
    <dsp:sp modelId="{3928E269-D4CD-4431-937F-FC14D897CED1}">
      <dsp:nvSpPr>
        <dsp:cNvPr id="0" name=""/>
        <dsp:cNvSpPr/>
      </dsp:nvSpPr>
      <dsp:spPr>
        <a:xfrm>
          <a:off x="776768" y="2689244"/>
          <a:ext cx="248966" cy="134053"/>
        </a:xfrm>
        <a:prstGeom prst="roundRect">
          <a:avLst>
            <a:gd name="adj" fmla="val 1000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F0824-5FEB-45E3-9811-AEF621FF07B3}">
      <dsp:nvSpPr>
        <dsp:cNvPr id="0" name=""/>
        <dsp:cNvSpPr/>
      </dsp:nvSpPr>
      <dsp:spPr>
        <a:xfrm>
          <a:off x="0" y="3007807"/>
          <a:ext cx="8784976" cy="510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i="0" u="none" kern="1200" dirty="0" smtClean="0"/>
            <a:t>F90.0   PERTURBACION DE LA ACTIVIDAD Y DE LA ATENCION</a:t>
          </a:r>
          <a:endParaRPr lang="es-ES" sz="2000" b="1" kern="1200" dirty="0">
            <a:latin typeface="Arial Narrow" pitchFamily="34" charset="0"/>
          </a:endParaRPr>
        </a:p>
      </dsp:txBody>
      <dsp:txXfrm>
        <a:off x="1779749" y="3007807"/>
        <a:ext cx="7005226" cy="510265"/>
      </dsp:txXfrm>
    </dsp:sp>
    <dsp:sp modelId="{17B79E64-671A-497B-AB27-C6A18DC1FB2C}">
      <dsp:nvSpPr>
        <dsp:cNvPr id="0" name=""/>
        <dsp:cNvSpPr/>
      </dsp:nvSpPr>
      <dsp:spPr>
        <a:xfrm>
          <a:off x="776768" y="3201674"/>
          <a:ext cx="248966" cy="12253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BFB06-B37D-4514-B8E0-C9A8DE1D6164}">
      <dsp:nvSpPr>
        <dsp:cNvPr id="0" name=""/>
        <dsp:cNvSpPr/>
      </dsp:nvSpPr>
      <dsp:spPr>
        <a:xfrm>
          <a:off x="0" y="3540826"/>
          <a:ext cx="8784976" cy="7883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i="0" u="none" kern="1200" dirty="0" smtClean="0"/>
            <a:t>F31.7  TRASTORNO AFECTIVO BIPOLAR, ACTUALMENTE EN REMISION</a:t>
          </a:r>
          <a:endParaRPr lang="es-ES" sz="2000" b="1" kern="1200" dirty="0">
            <a:latin typeface="Arial Narrow" pitchFamily="34" charset="0"/>
          </a:endParaRPr>
        </a:p>
      </dsp:txBody>
      <dsp:txXfrm>
        <a:off x="1779749" y="3540826"/>
        <a:ext cx="7005226" cy="788388"/>
      </dsp:txXfrm>
    </dsp:sp>
    <dsp:sp modelId="{4AE1F704-1230-4528-B3F1-09582824AC76}">
      <dsp:nvSpPr>
        <dsp:cNvPr id="0" name=""/>
        <dsp:cNvSpPr/>
      </dsp:nvSpPr>
      <dsp:spPr>
        <a:xfrm>
          <a:off x="776768" y="3850793"/>
          <a:ext cx="248966" cy="168455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34C260-F79E-4456-AB6B-A37FE9F25758}">
      <dsp:nvSpPr>
        <dsp:cNvPr id="0" name=""/>
        <dsp:cNvSpPr/>
      </dsp:nvSpPr>
      <dsp:spPr>
        <a:xfrm>
          <a:off x="0" y="4351969"/>
          <a:ext cx="8784976" cy="735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i="0" u="none" kern="1200" smtClean="0"/>
            <a:t>F41.1   TRASTORNO DE ANSIEDAD GENERALIZADA </a:t>
          </a:r>
          <a:endParaRPr lang="es-ES" sz="2000" b="1" kern="1200" dirty="0">
            <a:latin typeface="Arial Narrow" pitchFamily="34" charset="0"/>
          </a:endParaRPr>
        </a:p>
      </dsp:txBody>
      <dsp:txXfrm>
        <a:off x="1779749" y="4351969"/>
        <a:ext cx="7005226" cy="735287"/>
      </dsp:txXfrm>
    </dsp:sp>
    <dsp:sp modelId="{D7356D5C-6A75-427C-B446-9609850B5B47}">
      <dsp:nvSpPr>
        <dsp:cNvPr id="0" name=""/>
        <dsp:cNvSpPr/>
      </dsp:nvSpPr>
      <dsp:spPr>
        <a:xfrm>
          <a:off x="776768" y="4669868"/>
          <a:ext cx="248966" cy="99489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DE5E6-14B9-4DDC-9872-AD79297917CC}">
      <dsp:nvSpPr>
        <dsp:cNvPr id="0" name=""/>
        <dsp:cNvSpPr/>
      </dsp:nvSpPr>
      <dsp:spPr>
        <a:xfrm>
          <a:off x="0" y="5128031"/>
          <a:ext cx="8784976" cy="461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i="0" u="none" kern="1200" dirty="0" smtClean="0"/>
            <a:t>G40.0   EPILEPSIA</a:t>
          </a:r>
          <a:endParaRPr lang="es-ES" sz="2000" b="1" kern="1200" dirty="0">
            <a:latin typeface="Arial Narrow" pitchFamily="34" charset="0"/>
          </a:endParaRPr>
        </a:p>
      </dsp:txBody>
      <dsp:txXfrm>
        <a:off x="1779749" y="5128031"/>
        <a:ext cx="7005226" cy="461296"/>
      </dsp:txXfrm>
    </dsp:sp>
    <dsp:sp modelId="{26C57011-C8BD-4FD2-B29D-34DC30B9FE8D}">
      <dsp:nvSpPr>
        <dsp:cNvPr id="0" name=""/>
        <dsp:cNvSpPr/>
      </dsp:nvSpPr>
      <dsp:spPr>
        <a:xfrm>
          <a:off x="776768" y="5261741"/>
          <a:ext cx="248966" cy="157833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3DDE0-5BC9-4FD6-A340-6C884B6E80CE}">
      <dsp:nvSpPr>
        <dsp:cNvPr id="0" name=""/>
        <dsp:cNvSpPr/>
      </dsp:nvSpPr>
      <dsp:spPr>
        <a:xfrm>
          <a:off x="0" y="5598338"/>
          <a:ext cx="8784976" cy="5943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i="0" u="none" kern="1200" dirty="0" smtClean="0"/>
            <a:t>F33.1       EPISODIO DEPRESIVO RECURRENTE, EPISODIO MODERADO PRESENTE    </a:t>
          </a:r>
          <a:endParaRPr lang="es-ES" sz="2000" b="1" kern="1200" dirty="0">
            <a:latin typeface="Arial Narrow" pitchFamily="34" charset="0"/>
          </a:endParaRPr>
        </a:p>
      </dsp:txBody>
      <dsp:txXfrm>
        <a:off x="1779749" y="5598338"/>
        <a:ext cx="7005226" cy="594349"/>
      </dsp:txXfrm>
    </dsp:sp>
    <dsp:sp modelId="{A804A6FB-223B-408B-AA5E-25418554EFA1}">
      <dsp:nvSpPr>
        <dsp:cNvPr id="0" name=""/>
        <dsp:cNvSpPr/>
      </dsp:nvSpPr>
      <dsp:spPr>
        <a:xfrm>
          <a:off x="699003" y="5812623"/>
          <a:ext cx="404495" cy="157225"/>
        </a:xfrm>
        <a:prstGeom prst="roundRect">
          <a:avLst>
            <a:gd name="adj" fmla="val 1000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B1723-060F-4C69-A359-4FB1AE81E295}">
      <dsp:nvSpPr>
        <dsp:cNvPr id="0" name=""/>
        <dsp:cNvSpPr/>
      </dsp:nvSpPr>
      <dsp:spPr>
        <a:xfrm>
          <a:off x="6275600" y="3174292"/>
          <a:ext cx="326604" cy="1118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8862"/>
              </a:lnTo>
              <a:lnTo>
                <a:pt x="326604" y="111886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7B5ACB-9039-4317-B28B-8B124699098A}">
      <dsp:nvSpPr>
        <dsp:cNvPr id="0" name=""/>
        <dsp:cNvSpPr/>
      </dsp:nvSpPr>
      <dsp:spPr>
        <a:xfrm>
          <a:off x="4681440" y="1438876"/>
          <a:ext cx="2736614" cy="5192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869"/>
              </a:lnTo>
              <a:lnTo>
                <a:pt x="2736614" y="263869"/>
              </a:lnTo>
              <a:lnTo>
                <a:pt x="2736614" y="5192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855525-9862-464F-9887-CFF6A974C74C}">
      <dsp:nvSpPr>
        <dsp:cNvPr id="0" name=""/>
        <dsp:cNvSpPr/>
      </dsp:nvSpPr>
      <dsp:spPr>
        <a:xfrm>
          <a:off x="4481930" y="1438876"/>
          <a:ext cx="199510" cy="520270"/>
        </a:xfrm>
        <a:custGeom>
          <a:avLst/>
          <a:gdLst/>
          <a:ahLst/>
          <a:cxnLst/>
          <a:rect l="0" t="0" r="0" b="0"/>
          <a:pathLst>
            <a:path>
              <a:moveTo>
                <a:pt x="199510" y="0"/>
              </a:moveTo>
              <a:lnTo>
                <a:pt x="199510" y="264878"/>
              </a:lnTo>
              <a:lnTo>
                <a:pt x="0" y="264878"/>
              </a:lnTo>
              <a:lnTo>
                <a:pt x="0" y="52027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103AC-DB35-4EA0-9890-77D5A94C22A7}">
      <dsp:nvSpPr>
        <dsp:cNvPr id="0" name=""/>
        <dsp:cNvSpPr/>
      </dsp:nvSpPr>
      <dsp:spPr>
        <a:xfrm>
          <a:off x="440965" y="3165815"/>
          <a:ext cx="284774" cy="2031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1950"/>
              </a:lnTo>
              <a:lnTo>
                <a:pt x="284774" y="203195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4C0280-AD59-4E56-A7ED-E423DFD40B67}">
      <dsp:nvSpPr>
        <dsp:cNvPr id="0" name=""/>
        <dsp:cNvSpPr/>
      </dsp:nvSpPr>
      <dsp:spPr>
        <a:xfrm>
          <a:off x="1413889" y="1438876"/>
          <a:ext cx="3267551" cy="510784"/>
        </a:xfrm>
        <a:custGeom>
          <a:avLst/>
          <a:gdLst/>
          <a:ahLst/>
          <a:cxnLst/>
          <a:rect l="0" t="0" r="0" b="0"/>
          <a:pathLst>
            <a:path>
              <a:moveTo>
                <a:pt x="3267551" y="0"/>
              </a:moveTo>
              <a:lnTo>
                <a:pt x="3267551" y="255392"/>
              </a:lnTo>
              <a:lnTo>
                <a:pt x="0" y="255392"/>
              </a:lnTo>
              <a:lnTo>
                <a:pt x="0" y="51078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0C41D5-5731-4F04-80AD-8A1456E0A1BF}">
      <dsp:nvSpPr>
        <dsp:cNvPr id="0" name=""/>
        <dsp:cNvSpPr/>
      </dsp:nvSpPr>
      <dsp:spPr>
        <a:xfrm>
          <a:off x="2706515" y="222721"/>
          <a:ext cx="3949850" cy="121615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b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SERVICIOS QUE OFRECE</a:t>
          </a:r>
          <a:endParaRPr lang="es-MX" sz="3600" b="1" kern="12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6515" y="222721"/>
        <a:ext cx="3949850" cy="1216154"/>
      </dsp:txXfrm>
    </dsp:sp>
    <dsp:sp modelId="{0DE9832A-0F40-453B-9D1A-56E109D8173F}">
      <dsp:nvSpPr>
        <dsp:cNvPr id="0" name=""/>
        <dsp:cNvSpPr/>
      </dsp:nvSpPr>
      <dsp:spPr>
        <a:xfrm>
          <a:off x="197734" y="1949661"/>
          <a:ext cx="2432308" cy="121615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CONSULTA EXTERNA</a:t>
          </a:r>
          <a:endParaRPr lang="es-MX" sz="24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7734" y="1949661"/>
        <a:ext cx="2432308" cy="1216154"/>
      </dsp:txXfrm>
    </dsp:sp>
    <dsp:sp modelId="{C4B1950A-81DC-4145-97FC-0E03E2FD35FF}">
      <dsp:nvSpPr>
        <dsp:cNvPr id="0" name=""/>
        <dsp:cNvSpPr/>
      </dsp:nvSpPr>
      <dsp:spPr>
        <a:xfrm>
          <a:off x="725740" y="3879540"/>
          <a:ext cx="4405446" cy="263645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 2"/>
            <a:buNone/>
            <a:defRPr/>
          </a:pPr>
          <a:r>
            <a:rPr lang="es-MX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</a:p>
        <a:p>
          <a:pPr marL="0" lvl="0" indent="0" algn="l" defTabSz="71120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 2"/>
            <a:buNone/>
            <a:defRPr/>
          </a:pPr>
          <a:endParaRPr lang="es-MX" sz="16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 2"/>
            <a:buNone/>
            <a:defRPr/>
          </a:pPr>
          <a:r>
            <a:rPr lang="es-MX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s-MX" sz="15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PSIQUIATRIA</a:t>
          </a:r>
        </a:p>
        <a:p>
          <a:pPr marL="0" lvl="0" indent="0" algn="l" defTabSz="71120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-PAIDOPSIQUIATRIA</a:t>
          </a:r>
        </a:p>
        <a:p>
          <a:pPr marL="0" lvl="0" indent="0" algn="l" defTabSz="71120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-NEUROLOGIA</a:t>
          </a:r>
        </a:p>
        <a:p>
          <a:pPr marL="0" lvl="0" indent="0" algn="l" defTabSz="71120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-PSICOTERAPIA</a:t>
          </a:r>
        </a:p>
        <a:p>
          <a:pPr marL="0" lvl="0" indent="0" algn="l" defTabSz="71120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-TERAPIA DE PAREJA Y FAMILIA</a:t>
          </a:r>
        </a:p>
        <a:p>
          <a:pPr marL="0" lvl="0" indent="0" algn="l" defTabSz="71120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-TELEMEDICINA</a:t>
          </a:r>
        </a:p>
        <a:p>
          <a:pPr marL="0" lvl="0" indent="0" algn="l" defTabSz="71120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-CLINICA DE VIOLENCIA</a:t>
          </a:r>
        </a:p>
        <a:p>
          <a:pPr marL="0" lvl="0" indent="0" algn="l" defTabSz="71120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-ODONTOLOGIA</a:t>
          </a:r>
        </a:p>
        <a:p>
          <a:pPr marL="0" lvl="0" indent="0" algn="l" defTabSz="71120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-ELECTROENCEFALOGRAFIA</a:t>
          </a:r>
        </a:p>
        <a:p>
          <a:pPr marL="0" lvl="0" indent="0" algn="l" defTabSz="71120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 2"/>
            <a:buNone/>
            <a:defRPr/>
          </a:pPr>
          <a:r>
            <a:rPr lang="es-MX" sz="15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-LABORATORIO DE EXAMENES </a:t>
          </a:r>
          <a:r>
            <a:rPr lang="es-MX" sz="14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CLINICOS</a:t>
          </a:r>
        </a:p>
        <a:p>
          <a:pPr lvl="0" algn="l" defTabSz="711200">
            <a:spcBef>
              <a:spcPct val="0"/>
            </a:spcBef>
          </a:pPr>
          <a:endParaRPr lang="es-MX" kern="1200" dirty="0">
            <a:latin typeface="Tahoma" pitchFamily="34" charset="0"/>
            <a:cs typeface="Tahoma" pitchFamily="34" charset="0"/>
          </a:endParaRPr>
        </a:p>
      </dsp:txBody>
      <dsp:txXfrm>
        <a:off x="725740" y="3879540"/>
        <a:ext cx="4405446" cy="2636452"/>
      </dsp:txXfrm>
    </dsp:sp>
    <dsp:sp modelId="{B46FCD87-83C8-40D0-9E46-8F5EF6608535}">
      <dsp:nvSpPr>
        <dsp:cNvPr id="0" name=""/>
        <dsp:cNvSpPr/>
      </dsp:nvSpPr>
      <dsp:spPr>
        <a:xfrm>
          <a:off x="3265776" y="1959147"/>
          <a:ext cx="2432308" cy="121615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URGENCIAS </a:t>
          </a:r>
          <a:endParaRPr lang="es-MX" sz="24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65776" y="1959147"/>
        <a:ext cx="2432308" cy="1216154"/>
      </dsp:txXfrm>
    </dsp:sp>
    <dsp:sp modelId="{B56A4079-C2E0-4815-9987-B02D367B01D9}">
      <dsp:nvSpPr>
        <dsp:cNvPr id="0" name=""/>
        <dsp:cNvSpPr/>
      </dsp:nvSpPr>
      <dsp:spPr>
        <a:xfrm>
          <a:off x="5989986" y="1958137"/>
          <a:ext cx="2856138" cy="121615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HOSPITALIZACION</a:t>
          </a:r>
          <a:endParaRPr lang="es-MX" sz="2000" b="1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9986" y="1958137"/>
        <a:ext cx="2856138" cy="1216154"/>
      </dsp:txXfrm>
    </dsp:sp>
    <dsp:sp modelId="{B39F6614-1687-4BFF-B666-84539C7304F5}">
      <dsp:nvSpPr>
        <dsp:cNvPr id="0" name=""/>
        <dsp:cNvSpPr/>
      </dsp:nvSpPr>
      <dsp:spPr>
        <a:xfrm>
          <a:off x="6602204" y="3685077"/>
          <a:ext cx="2432308" cy="121615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 dirty="0" smtClean="0">
            <a:latin typeface="Tahoma" pitchFamily="34" charset="0"/>
            <a:cs typeface="Tahoma" pitchFamily="34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>
              <a:latin typeface="Tahoma" pitchFamily="34" charset="0"/>
              <a:cs typeface="Tahoma" pitchFamily="34" charset="0"/>
            </a:rPr>
            <a:t>-</a:t>
          </a:r>
          <a:r>
            <a:rPr lang="es-MX" sz="1400" b="1" kern="1200" dirty="0" smtClean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TERAPIA OCUPACIONAL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rPr>
            <a:t>-NUTRICION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02204" y="3685077"/>
        <a:ext cx="2432308" cy="12161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EF678-B351-4B3B-8462-555FE1C040DC}">
      <dsp:nvSpPr>
        <dsp:cNvPr id="0" name=""/>
        <dsp:cNvSpPr/>
      </dsp:nvSpPr>
      <dsp:spPr>
        <a:xfrm>
          <a:off x="1086" y="454499"/>
          <a:ext cx="1515203" cy="97122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mtClean="0">
              <a:latin typeface="Arial Narrow" pitchFamily="34" charset="0"/>
              <a:cs typeface="Tahoma" pitchFamily="34" charset="0"/>
            </a:rPr>
            <a:t>Suicida</a:t>
          </a:r>
          <a:endParaRPr lang="en-US" sz="2000" b="1" kern="1200" dirty="0">
            <a:latin typeface="Arial Narrow" pitchFamily="34" charset="0"/>
          </a:endParaRPr>
        </a:p>
      </dsp:txBody>
      <dsp:txXfrm>
        <a:off x="1086" y="454499"/>
        <a:ext cx="1272398" cy="971221"/>
      </dsp:txXfrm>
    </dsp:sp>
    <dsp:sp modelId="{A4A8EA14-A0DE-4CD5-BA51-935C1FD3BAD9}">
      <dsp:nvSpPr>
        <dsp:cNvPr id="0" name=""/>
        <dsp:cNvSpPr/>
      </dsp:nvSpPr>
      <dsp:spPr>
        <a:xfrm>
          <a:off x="1030679" y="454499"/>
          <a:ext cx="2428054" cy="971221"/>
        </a:xfrm>
        <a:prstGeom prst="chevron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mtClean="0">
              <a:latin typeface="Arial Narrow" pitchFamily="34" charset="0"/>
              <a:cs typeface="Tahoma" pitchFamily="34" charset="0"/>
            </a:rPr>
            <a:t>Agresión</a:t>
          </a:r>
          <a:endParaRPr lang="en-US" sz="2000" b="1" kern="1200" dirty="0">
            <a:latin typeface="Arial Narrow" pitchFamily="34" charset="0"/>
          </a:endParaRPr>
        </a:p>
      </dsp:txBody>
      <dsp:txXfrm>
        <a:off x="1516290" y="454499"/>
        <a:ext cx="1456833" cy="971221"/>
      </dsp:txXfrm>
    </dsp:sp>
    <dsp:sp modelId="{173F16FF-1FDE-41D8-9419-E6D6D236830A}">
      <dsp:nvSpPr>
        <dsp:cNvPr id="0" name=""/>
        <dsp:cNvSpPr/>
      </dsp:nvSpPr>
      <dsp:spPr>
        <a:xfrm>
          <a:off x="2973123" y="454499"/>
          <a:ext cx="3155839" cy="971221"/>
        </a:xfrm>
        <a:prstGeom prst="chevron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mtClean="0">
              <a:latin typeface="Arial Narrow" pitchFamily="34" charset="0"/>
              <a:cs typeface="Tahoma" pitchFamily="34" charset="0"/>
            </a:rPr>
            <a:t>Autoagresión</a:t>
          </a:r>
          <a:endParaRPr lang="en-US" sz="2000" b="1" kern="1200" dirty="0">
            <a:latin typeface="Arial Narrow" pitchFamily="34" charset="0"/>
          </a:endParaRPr>
        </a:p>
      </dsp:txBody>
      <dsp:txXfrm>
        <a:off x="3458734" y="454499"/>
        <a:ext cx="2184618" cy="971221"/>
      </dsp:txXfrm>
    </dsp:sp>
    <dsp:sp modelId="{4DCAAE8A-90C9-42E8-87CB-4DDB14D54F63}">
      <dsp:nvSpPr>
        <dsp:cNvPr id="0" name=""/>
        <dsp:cNvSpPr/>
      </dsp:nvSpPr>
      <dsp:spPr>
        <a:xfrm>
          <a:off x="5643352" y="454499"/>
          <a:ext cx="2428054" cy="971221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mtClean="0">
              <a:latin typeface="Arial Narrow" pitchFamily="34" charset="0"/>
              <a:cs typeface="Tahoma" pitchFamily="34" charset="0"/>
            </a:rPr>
            <a:t>Aislamiento respiratorio</a:t>
          </a:r>
          <a:endParaRPr lang="en-US" sz="2000" b="1" kern="1200" dirty="0">
            <a:latin typeface="Arial Narrow" pitchFamily="34" charset="0"/>
          </a:endParaRPr>
        </a:p>
      </dsp:txBody>
      <dsp:txXfrm>
        <a:off x="6128963" y="454499"/>
        <a:ext cx="1456833" cy="9712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BD19E-AC55-4388-AD0D-74F6ECFC0B9F}">
      <dsp:nvSpPr>
        <dsp:cNvPr id="0" name=""/>
        <dsp:cNvSpPr/>
      </dsp:nvSpPr>
      <dsp:spPr>
        <a:xfrm rot="5400000">
          <a:off x="-413864" y="1428598"/>
          <a:ext cx="1825311" cy="2202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648D21-EE37-4A10-8704-5D0756187748}">
      <dsp:nvSpPr>
        <dsp:cNvPr id="0" name=""/>
        <dsp:cNvSpPr/>
      </dsp:nvSpPr>
      <dsp:spPr>
        <a:xfrm>
          <a:off x="4508" y="261431"/>
          <a:ext cx="2446849" cy="1468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b="1" kern="1200" dirty="0" err="1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Farmacoterapia</a:t>
          </a:r>
          <a:endParaRPr lang="en-US" sz="1800" b="1" kern="1200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b="1" kern="1200" dirty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sp:txBody>
      <dsp:txXfrm>
        <a:off x="47507" y="304430"/>
        <a:ext cx="2360851" cy="1382111"/>
      </dsp:txXfrm>
    </dsp:sp>
    <dsp:sp modelId="{6FBB6633-7B8A-44D0-81CB-B2D516D66134}">
      <dsp:nvSpPr>
        <dsp:cNvPr id="0" name=""/>
        <dsp:cNvSpPr/>
      </dsp:nvSpPr>
      <dsp:spPr>
        <a:xfrm rot="5400000">
          <a:off x="-413864" y="3263735"/>
          <a:ext cx="1825311" cy="2202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A940D3-8037-43EE-9A9C-9055B34272FB}">
      <dsp:nvSpPr>
        <dsp:cNvPr id="0" name=""/>
        <dsp:cNvSpPr/>
      </dsp:nvSpPr>
      <dsp:spPr>
        <a:xfrm>
          <a:off x="4508" y="2096569"/>
          <a:ext cx="2446849" cy="1468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Observación estrecha por riesgos; de fuga, suicidio, auto y </a:t>
          </a:r>
          <a:r>
            <a:rPr lang="es-MX" sz="1800" b="1" kern="1200" dirty="0" err="1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heteroagresión</a:t>
          </a:r>
          <a:endParaRPr lang="en-US" sz="1800" b="1" kern="1200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sp:txBody>
      <dsp:txXfrm>
        <a:off x="47507" y="2139568"/>
        <a:ext cx="2360851" cy="1382111"/>
      </dsp:txXfrm>
    </dsp:sp>
    <dsp:sp modelId="{C9F0809E-1F8B-4447-9F77-84D83B51655A}">
      <dsp:nvSpPr>
        <dsp:cNvPr id="0" name=""/>
        <dsp:cNvSpPr/>
      </dsp:nvSpPr>
      <dsp:spPr>
        <a:xfrm>
          <a:off x="503704" y="4181304"/>
          <a:ext cx="3244484" cy="2202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23F8F0-014E-4D07-9A79-EBE941FFA90A}">
      <dsp:nvSpPr>
        <dsp:cNvPr id="0" name=""/>
        <dsp:cNvSpPr/>
      </dsp:nvSpPr>
      <dsp:spPr>
        <a:xfrm>
          <a:off x="4508" y="3931706"/>
          <a:ext cx="2446849" cy="1468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Monitoreo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en  sala y/o cubículo</a:t>
          </a:r>
          <a:endParaRPr lang="en-US" sz="1800" b="1" kern="1200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sp:txBody>
      <dsp:txXfrm>
        <a:off x="47507" y="3974705"/>
        <a:ext cx="2360851" cy="1382111"/>
      </dsp:txXfrm>
    </dsp:sp>
    <dsp:sp modelId="{E41E6240-6C83-4275-835B-B263A7F584CD}">
      <dsp:nvSpPr>
        <dsp:cNvPr id="0" name=""/>
        <dsp:cNvSpPr/>
      </dsp:nvSpPr>
      <dsp:spPr>
        <a:xfrm rot="16200000">
          <a:off x="2840446" y="3263735"/>
          <a:ext cx="1825311" cy="2202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1D242C-08D4-45D5-9E2C-6E97D874A4A8}">
      <dsp:nvSpPr>
        <dsp:cNvPr id="0" name=""/>
        <dsp:cNvSpPr/>
      </dsp:nvSpPr>
      <dsp:spPr>
        <a:xfrm>
          <a:off x="3258819" y="3931706"/>
          <a:ext cx="2446849" cy="1468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Contención física en cama</a:t>
          </a:r>
          <a:endParaRPr lang="en-US" sz="1800" b="1" kern="1200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sp:txBody>
      <dsp:txXfrm>
        <a:off x="3301818" y="3974705"/>
        <a:ext cx="2360851" cy="1382111"/>
      </dsp:txXfrm>
    </dsp:sp>
    <dsp:sp modelId="{312CE327-0705-435B-AD37-5E66639BD9B9}">
      <dsp:nvSpPr>
        <dsp:cNvPr id="0" name=""/>
        <dsp:cNvSpPr/>
      </dsp:nvSpPr>
      <dsp:spPr>
        <a:xfrm rot="16200000">
          <a:off x="2840446" y="1428598"/>
          <a:ext cx="1825311" cy="2202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6CB871-CA8B-40B5-81FA-ECE33F6FD3AC}">
      <dsp:nvSpPr>
        <dsp:cNvPr id="0" name=""/>
        <dsp:cNvSpPr/>
      </dsp:nvSpPr>
      <dsp:spPr>
        <a:xfrm>
          <a:off x="3258819" y="2096569"/>
          <a:ext cx="2446849" cy="1468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Vigilancia y monitoreo a la Tolerancia a los neurolépticos</a:t>
          </a:r>
          <a:endParaRPr lang="en-US" sz="1800" b="1" kern="1200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sp:txBody>
      <dsp:txXfrm>
        <a:off x="3301818" y="2139568"/>
        <a:ext cx="2360851" cy="1382111"/>
      </dsp:txXfrm>
    </dsp:sp>
    <dsp:sp modelId="{C5841578-7103-4F9D-AAC5-CD6551C0E82A}">
      <dsp:nvSpPr>
        <dsp:cNvPr id="0" name=""/>
        <dsp:cNvSpPr/>
      </dsp:nvSpPr>
      <dsp:spPr>
        <a:xfrm>
          <a:off x="3758015" y="511029"/>
          <a:ext cx="3244484" cy="2202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77B112-D9D7-4652-99B5-1566D1AD6135}">
      <dsp:nvSpPr>
        <dsp:cNvPr id="0" name=""/>
        <dsp:cNvSpPr/>
      </dsp:nvSpPr>
      <dsp:spPr>
        <a:xfrm>
          <a:off x="3258819" y="261431"/>
          <a:ext cx="2446849" cy="1468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Relación  de ayuda individual</a:t>
          </a:r>
          <a:endParaRPr lang="en-US" sz="1800" b="1" kern="1200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sp:txBody>
      <dsp:txXfrm>
        <a:off x="3301818" y="304430"/>
        <a:ext cx="2360851" cy="1382111"/>
      </dsp:txXfrm>
    </dsp:sp>
    <dsp:sp modelId="{2752AB0A-7FF9-4E67-9AB6-205D441DDF11}">
      <dsp:nvSpPr>
        <dsp:cNvPr id="0" name=""/>
        <dsp:cNvSpPr/>
      </dsp:nvSpPr>
      <dsp:spPr>
        <a:xfrm rot="5400000">
          <a:off x="6094756" y="1428598"/>
          <a:ext cx="1825311" cy="2202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9ABE9C-E492-4E48-80A4-C236FF26568F}">
      <dsp:nvSpPr>
        <dsp:cNvPr id="0" name=""/>
        <dsp:cNvSpPr/>
      </dsp:nvSpPr>
      <dsp:spPr>
        <a:xfrm>
          <a:off x="6513129" y="261431"/>
          <a:ext cx="2446849" cy="1468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Terapia Conductual </a:t>
          </a:r>
          <a:endParaRPr lang="en-US" sz="1800" b="1" kern="1200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sp:txBody>
      <dsp:txXfrm>
        <a:off x="6556128" y="304430"/>
        <a:ext cx="2360851" cy="1382111"/>
      </dsp:txXfrm>
    </dsp:sp>
    <dsp:sp modelId="{22F134CE-18B7-4D40-BEFB-0D8A7B048CAA}">
      <dsp:nvSpPr>
        <dsp:cNvPr id="0" name=""/>
        <dsp:cNvSpPr/>
      </dsp:nvSpPr>
      <dsp:spPr>
        <a:xfrm rot="5400000">
          <a:off x="6094756" y="3263735"/>
          <a:ext cx="1825311" cy="2202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42DFC3-4683-4BA3-8CAD-412204E6BD9C}">
      <dsp:nvSpPr>
        <dsp:cNvPr id="0" name=""/>
        <dsp:cNvSpPr/>
      </dsp:nvSpPr>
      <dsp:spPr>
        <a:xfrm>
          <a:off x="6513129" y="2096569"/>
          <a:ext cx="2446849" cy="1468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Terapia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 de grupo</a:t>
          </a:r>
          <a:endParaRPr lang="es-MX" sz="1800" b="1" kern="1200" dirty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sp:txBody>
      <dsp:txXfrm>
        <a:off x="6556128" y="2139568"/>
        <a:ext cx="2360851" cy="1382111"/>
      </dsp:txXfrm>
    </dsp:sp>
    <dsp:sp modelId="{7A744080-F2E1-45CA-B95F-FE2B624111DC}">
      <dsp:nvSpPr>
        <dsp:cNvPr id="0" name=""/>
        <dsp:cNvSpPr/>
      </dsp:nvSpPr>
      <dsp:spPr>
        <a:xfrm>
          <a:off x="6513129" y="3931706"/>
          <a:ext cx="2446849" cy="14681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b="1" kern="12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rPr>
            <a:t>Integración a Terapia   Ocupacional</a:t>
          </a:r>
          <a:endParaRPr lang="en-US" sz="1800" b="1" kern="1200" dirty="0" smtClean="0">
            <a:solidFill>
              <a:schemeClr val="tx1"/>
            </a:solidFill>
            <a:latin typeface="Tahoma" pitchFamily="34" charset="0"/>
            <a:cs typeface="Tahoma" pitchFamily="34" charset="0"/>
          </a:endParaRPr>
        </a:p>
      </dsp:txBody>
      <dsp:txXfrm>
        <a:off x="6556128" y="3974705"/>
        <a:ext cx="2360851" cy="138211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C0C69C-8A39-412A-942D-6BA9121AF664}">
      <dsp:nvSpPr>
        <dsp:cNvPr id="0" name=""/>
        <dsp:cNvSpPr/>
      </dsp:nvSpPr>
      <dsp:spPr>
        <a:xfrm>
          <a:off x="2817344" y="655646"/>
          <a:ext cx="3998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9821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3006495" y="699212"/>
        <a:ext cx="21521" cy="4308"/>
      </dsp:txXfrm>
    </dsp:sp>
    <dsp:sp modelId="{720269D4-90E5-49C1-8F7E-303DECAD7FC9}">
      <dsp:nvSpPr>
        <dsp:cNvPr id="0" name=""/>
        <dsp:cNvSpPr/>
      </dsp:nvSpPr>
      <dsp:spPr>
        <a:xfrm>
          <a:off x="677142" y="27742"/>
          <a:ext cx="2142002" cy="13472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Autoimagen</a:t>
          </a:r>
          <a:endParaRPr lang="en-US" sz="2400" b="1" kern="1200" dirty="0"/>
        </a:p>
      </dsp:txBody>
      <dsp:txXfrm>
        <a:off x="677142" y="27742"/>
        <a:ext cx="2142002" cy="1347249"/>
      </dsp:txXfrm>
    </dsp:sp>
    <dsp:sp modelId="{D012B5E2-5566-41B5-A3BD-A268AE6D63DE}">
      <dsp:nvSpPr>
        <dsp:cNvPr id="0" name=""/>
        <dsp:cNvSpPr/>
      </dsp:nvSpPr>
      <dsp:spPr>
        <a:xfrm>
          <a:off x="5281096" y="655646"/>
          <a:ext cx="3998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9821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70247" y="699212"/>
        <a:ext cx="21521" cy="4308"/>
      </dsp:txXfrm>
    </dsp:sp>
    <dsp:sp modelId="{9ADF1E9E-507A-4B75-9036-25C533170FE2}">
      <dsp:nvSpPr>
        <dsp:cNvPr id="0" name=""/>
        <dsp:cNvSpPr/>
      </dsp:nvSpPr>
      <dsp:spPr>
        <a:xfrm>
          <a:off x="3249566" y="4151"/>
          <a:ext cx="2033330" cy="139443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>
              <a:latin typeface="Arial" charset="0"/>
              <a:cs typeface="Arial" charset="0"/>
            </a:rPr>
            <a:t>Terapias de Trabajo o Laborterapia</a:t>
          </a:r>
          <a:endParaRPr lang="en-US" sz="2000" b="1" kern="1200" dirty="0"/>
        </a:p>
      </dsp:txBody>
      <dsp:txXfrm>
        <a:off x="3249566" y="4151"/>
        <a:ext cx="2033330" cy="1394431"/>
      </dsp:txXfrm>
    </dsp:sp>
    <dsp:sp modelId="{C483EB9D-E034-45D1-BEA0-9DE4C0DF611F}">
      <dsp:nvSpPr>
        <dsp:cNvPr id="0" name=""/>
        <dsp:cNvSpPr/>
      </dsp:nvSpPr>
      <dsp:spPr>
        <a:xfrm>
          <a:off x="1740564" y="1342257"/>
          <a:ext cx="5025995" cy="478639"/>
        </a:xfrm>
        <a:custGeom>
          <a:avLst/>
          <a:gdLst/>
          <a:ahLst/>
          <a:cxnLst/>
          <a:rect l="0" t="0" r="0" b="0"/>
          <a:pathLst>
            <a:path>
              <a:moveTo>
                <a:pt x="5025995" y="0"/>
              </a:moveTo>
              <a:lnTo>
                <a:pt x="5025995" y="256419"/>
              </a:lnTo>
              <a:lnTo>
                <a:pt x="0" y="256419"/>
              </a:lnTo>
              <a:lnTo>
                <a:pt x="0" y="478639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27268" y="1579422"/>
        <a:ext cx="252586" cy="4308"/>
      </dsp:txXfrm>
    </dsp:sp>
    <dsp:sp modelId="{2F50A267-2CAE-421C-A2D3-F1A72BB6C5CB}">
      <dsp:nvSpPr>
        <dsp:cNvPr id="0" name=""/>
        <dsp:cNvSpPr/>
      </dsp:nvSpPr>
      <dsp:spPr>
        <a:xfrm>
          <a:off x="5713318" y="58676"/>
          <a:ext cx="2106483" cy="128538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charset="0"/>
              <a:cs typeface="Arial" charset="0"/>
            </a:rPr>
            <a:t>Terapias de Educacion e informacion</a:t>
          </a:r>
          <a:endParaRPr lang="en-US" sz="2000" b="1" kern="1200" dirty="0"/>
        </a:p>
      </dsp:txBody>
      <dsp:txXfrm>
        <a:off x="5713318" y="58676"/>
        <a:ext cx="2106483" cy="1285381"/>
      </dsp:txXfrm>
    </dsp:sp>
    <dsp:sp modelId="{B23DB59E-EAD4-4599-93F0-1D96DA24146C}">
      <dsp:nvSpPr>
        <dsp:cNvPr id="0" name=""/>
        <dsp:cNvSpPr/>
      </dsp:nvSpPr>
      <dsp:spPr>
        <a:xfrm>
          <a:off x="2802186" y="2450267"/>
          <a:ext cx="3998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9821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91336" y="2493833"/>
        <a:ext cx="21521" cy="4308"/>
      </dsp:txXfrm>
    </dsp:sp>
    <dsp:sp modelId="{E1CABD57-85B4-4738-BE2E-A1D23B3DD8EA}">
      <dsp:nvSpPr>
        <dsp:cNvPr id="0" name=""/>
        <dsp:cNvSpPr/>
      </dsp:nvSpPr>
      <dsp:spPr>
        <a:xfrm>
          <a:off x="677142" y="1853296"/>
          <a:ext cx="2126844" cy="128538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charset="0"/>
              <a:cs typeface="Arial" charset="0"/>
            </a:rPr>
            <a:t>Terapias Proyectivas</a:t>
          </a:r>
          <a:endParaRPr lang="en-US" sz="2000" b="1" kern="1200" dirty="0"/>
        </a:p>
      </dsp:txBody>
      <dsp:txXfrm>
        <a:off x="677142" y="1853296"/>
        <a:ext cx="2126844" cy="1285381"/>
      </dsp:txXfrm>
    </dsp:sp>
    <dsp:sp modelId="{023DF512-64E9-4451-A000-3245253EA492}">
      <dsp:nvSpPr>
        <dsp:cNvPr id="0" name=""/>
        <dsp:cNvSpPr/>
      </dsp:nvSpPr>
      <dsp:spPr>
        <a:xfrm>
          <a:off x="5327844" y="2450267"/>
          <a:ext cx="3998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9821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16994" y="2493833"/>
        <a:ext cx="21521" cy="4308"/>
      </dsp:txXfrm>
    </dsp:sp>
    <dsp:sp modelId="{4CE9FADA-A49D-4098-AB88-A18932546D8D}">
      <dsp:nvSpPr>
        <dsp:cNvPr id="0" name=""/>
        <dsp:cNvSpPr/>
      </dsp:nvSpPr>
      <dsp:spPr>
        <a:xfrm>
          <a:off x="3234408" y="1829004"/>
          <a:ext cx="2095236" cy="133396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itchFamily="34" charset="0"/>
              <a:cs typeface="Arial" pitchFamily="34" charset="0"/>
            </a:rPr>
            <a:t>Dinamicas de Autoconfianza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>
        <a:off x="3234408" y="1829004"/>
        <a:ext cx="2095236" cy="1333966"/>
      </dsp:txXfrm>
    </dsp:sp>
    <dsp:sp modelId="{D896326B-AD67-4938-A2D0-E88F210A4238}">
      <dsp:nvSpPr>
        <dsp:cNvPr id="0" name=""/>
        <dsp:cNvSpPr/>
      </dsp:nvSpPr>
      <dsp:spPr>
        <a:xfrm>
          <a:off x="1827163" y="3161170"/>
          <a:ext cx="4916659" cy="399821"/>
        </a:xfrm>
        <a:custGeom>
          <a:avLst/>
          <a:gdLst/>
          <a:ahLst/>
          <a:cxnLst/>
          <a:rect l="0" t="0" r="0" b="0"/>
          <a:pathLst>
            <a:path>
              <a:moveTo>
                <a:pt x="4916659" y="0"/>
              </a:moveTo>
              <a:lnTo>
                <a:pt x="4916659" y="217010"/>
              </a:lnTo>
              <a:lnTo>
                <a:pt x="0" y="217010"/>
              </a:lnTo>
              <a:lnTo>
                <a:pt x="0" y="399821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62106" y="3358927"/>
        <a:ext cx="246773" cy="4308"/>
      </dsp:txXfrm>
    </dsp:sp>
    <dsp:sp modelId="{C72B741B-565A-4797-84BA-89C61E831B4C}">
      <dsp:nvSpPr>
        <dsp:cNvPr id="0" name=""/>
        <dsp:cNvSpPr/>
      </dsp:nvSpPr>
      <dsp:spPr>
        <a:xfrm>
          <a:off x="5760065" y="1829004"/>
          <a:ext cx="1967513" cy="13339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>
              <a:latin typeface="Arial" charset="0"/>
              <a:cs typeface="Arial" charset="0"/>
            </a:rPr>
            <a:t>Terapias Recreativas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>
              <a:latin typeface="Arial" charset="0"/>
              <a:cs typeface="Arial" charset="0"/>
            </a:rPr>
            <a:t>o  de Socialización</a:t>
          </a:r>
          <a:endParaRPr lang="en-US" sz="2000" b="1" kern="1200" dirty="0"/>
        </a:p>
      </dsp:txBody>
      <dsp:txXfrm>
        <a:off x="5760065" y="1829004"/>
        <a:ext cx="1967513" cy="1333966"/>
      </dsp:txXfrm>
    </dsp:sp>
    <dsp:sp modelId="{2BD51E3A-BFC6-4ACE-A375-6FCDA511F0AF}">
      <dsp:nvSpPr>
        <dsp:cNvPr id="0" name=""/>
        <dsp:cNvSpPr/>
      </dsp:nvSpPr>
      <dsp:spPr>
        <a:xfrm>
          <a:off x="677142" y="3593392"/>
          <a:ext cx="2300042" cy="144301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charset="0"/>
              <a:cs typeface="Arial" charset="0"/>
            </a:rPr>
            <a:t>Gimnoterapia Deportiva</a:t>
          </a:r>
          <a:endParaRPr lang="en-US" sz="2000" b="1" kern="1200" dirty="0"/>
        </a:p>
      </dsp:txBody>
      <dsp:txXfrm>
        <a:off x="677142" y="3593392"/>
        <a:ext cx="2300042" cy="144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7#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7#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3B80B-DE61-421C-8A7D-A60BD4186131}" type="datetimeFigureOut">
              <a:rPr lang="es-ES" smtClean="0"/>
              <a:pPr/>
              <a:t>24/01/2022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26829-77DB-4DEA-A7C7-358422FE4C8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888211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26829-77DB-4DEA-A7C7-358422FE4C8D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28-CC0C-49E7-8910-3017780FF558}" type="datetimeFigureOut">
              <a:rPr lang="es-ES" smtClean="0"/>
              <a:pPr/>
              <a:t>24/01/2022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EDBE-FC37-4D61-B009-A85D5A11961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28-CC0C-49E7-8910-3017780FF558}" type="datetimeFigureOut">
              <a:rPr lang="es-ES" smtClean="0"/>
              <a:pPr/>
              <a:t>24/01/2022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EDBE-FC37-4D61-B009-A85D5A11961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28-CC0C-49E7-8910-3017780FF558}" type="datetimeFigureOut">
              <a:rPr lang="es-ES" smtClean="0"/>
              <a:pPr/>
              <a:t>24/01/2022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EDBE-FC37-4D61-B009-A85D5A11961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457200" y="1828800"/>
            <a:ext cx="8229600" cy="4302125"/>
          </a:xfrm>
        </p:spPr>
        <p:txBody>
          <a:bodyPr rtlCol="0">
            <a:normAutofit/>
          </a:bodyPr>
          <a:lstStyle/>
          <a:p>
            <a:pPr lvl="0"/>
            <a:endParaRPr lang="es-ES" noProof="0" smtClean="0"/>
          </a:p>
        </p:txBody>
      </p:sp>
      <p:sp>
        <p:nvSpPr>
          <p:cNvPr id="4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2E45B-47EB-4299-B916-AEB6A901A2F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28-CC0C-49E7-8910-3017780FF558}" type="datetimeFigureOut">
              <a:rPr lang="es-ES" smtClean="0"/>
              <a:pPr/>
              <a:t>24/01/2022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EDBE-FC37-4D61-B009-A85D5A11961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28-CC0C-49E7-8910-3017780FF558}" type="datetimeFigureOut">
              <a:rPr lang="es-ES" smtClean="0"/>
              <a:pPr/>
              <a:t>24/01/2022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EDBE-FC37-4D61-B009-A85D5A11961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28-CC0C-49E7-8910-3017780FF558}" type="datetimeFigureOut">
              <a:rPr lang="es-ES" smtClean="0"/>
              <a:pPr/>
              <a:t>24/01/2022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EDBE-FC37-4D61-B009-A85D5A11961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28-CC0C-49E7-8910-3017780FF558}" type="datetimeFigureOut">
              <a:rPr lang="es-ES" smtClean="0"/>
              <a:pPr/>
              <a:t>24/01/2022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EDBE-FC37-4D61-B009-A85D5A11961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28-CC0C-49E7-8910-3017780FF558}" type="datetimeFigureOut">
              <a:rPr lang="es-ES" smtClean="0"/>
              <a:pPr/>
              <a:t>24/01/2022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EDBE-FC37-4D61-B009-A85D5A11961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28-CC0C-49E7-8910-3017780FF558}" type="datetimeFigureOut">
              <a:rPr lang="es-ES" smtClean="0"/>
              <a:pPr/>
              <a:t>24/01/2022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EDBE-FC37-4D61-B009-A85D5A11961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28-CC0C-49E7-8910-3017780FF558}" type="datetimeFigureOut">
              <a:rPr lang="es-ES" smtClean="0"/>
              <a:pPr/>
              <a:t>24/01/2022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EDBE-FC37-4D61-B009-A85D5A11961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28-CC0C-49E7-8910-3017780FF558}" type="datetimeFigureOut">
              <a:rPr lang="es-ES" smtClean="0"/>
              <a:pPr/>
              <a:t>24/01/2022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EDBE-FC37-4D61-B009-A85D5A11961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E9728-CC0C-49E7-8910-3017780FF558}" type="datetimeFigureOut">
              <a:rPr lang="es-ES" smtClean="0"/>
              <a:pPr/>
              <a:t>24/01/2022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8EDBE-FC37-4D61-B009-A85D5A11961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9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microsoft.com/office/2007/relationships/diagramDrawing" Target="../diagrams/drawing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7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14480" y="4572008"/>
            <a:ext cx="6072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ea typeface="MS Mincho" pitchFamily="49" charset="-128"/>
                <a:cs typeface="Times New Roman" panose="02020603050405020304" pitchFamily="18" charset="0"/>
              </a:rPr>
              <a:t>DEPARTAMENTO   DE   ENFERMERIA </a:t>
            </a:r>
          </a:p>
          <a:p>
            <a:pPr algn="ctr"/>
            <a:r>
              <a:rPr lang="es-MX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ea typeface="MS Mincho" pitchFamily="49" charset="-128"/>
                <a:cs typeface="Times New Roman" panose="02020603050405020304" pitchFamily="18" charset="0"/>
              </a:rPr>
              <a:t>ESTRUCTURA  Y  ORGANIZACIÓN</a:t>
            </a:r>
          </a:p>
          <a:p>
            <a:endParaRPr lang="es-MX" sz="2400" b="1" dirty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  <a:ea typeface="MS Mincho" pitchFamily="49" charset="-128"/>
              <a:cs typeface="Times New Roman" panose="02020603050405020304" pitchFamily="18" charset="0"/>
            </a:endParaRPr>
          </a:p>
          <a:p>
            <a:pPr algn="ctr"/>
            <a:r>
              <a:rPr lang="es-MX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ea typeface="MS Mincho" pitchFamily="49" charset="-128"/>
                <a:cs typeface="Times New Roman" panose="02020603050405020304" pitchFamily="18" charset="0"/>
              </a:rPr>
              <a:t>LIC. AURORA GONZALEZ CEPEDA</a:t>
            </a:r>
          </a:p>
          <a:p>
            <a:pPr algn="ctr"/>
            <a:r>
              <a:rPr lang="es-MX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ea typeface="MS Mincho" pitchFamily="49" charset="-128"/>
                <a:cs typeface="Times New Roman" panose="02020603050405020304" pitchFamily="18" charset="0"/>
              </a:rPr>
              <a:t>JEFA DE ENFERMERAS</a:t>
            </a:r>
            <a:endParaRPr lang="es-MX" sz="2400" b="1" dirty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  <a:ea typeface="MS Mincho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urora\Desktop\12562481_10153909085168708_1948450071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2" y="27930"/>
            <a:ext cx="9111630" cy="6929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14480" y="5903893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</a:rPr>
              <a:t>LIC. AURORA GONZALEZ CEPEDA</a:t>
            </a:r>
          </a:p>
          <a:p>
            <a:pPr algn="ctr"/>
            <a:r>
              <a:rPr lang="es-MX" sz="2800" b="1" dirty="0" smtClean="0">
                <a:solidFill>
                  <a:schemeClr val="bg1"/>
                </a:solidFill>
              </a:rPr>
              <a:t>  JEFA DE ENFERMERIA </a:t>
            </a:r>
            <a:endParaRPr lang="es-MX" sz="2800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 rot="676096">
            <a:off x="1915669" y="2161458"/>
            <a:ext cx="3893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HOSPITAL PSIQUIATRICO</a:t>
            </a:r>
            <a:endParaRPr lang="es-MX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571504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s-MX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ORGANIGRAMA</a:t>
            </a:r>
            <a:endParaRPr lang="es-MX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714612" y="928670"/>
            <a:ext cx="414340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Jefa de enfermería</a:t>
            </a:r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4500562" y="1500174"/>
            <a:ext cx="235745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/>
              <a:t>Subjefa de Enfermería</a:t>
            </a:r>
            <a:endParaRPr lang="es-MX" sz="1600" dirty="0"/>
          </a:p>
        </p:txBody>
      </p:sp>
      <p:sp>
        <p:nvSpPr>
          <p:cNvPr id="6" name="5 Rectángulo"/>
          <p:cNvSpPr/>
          <p:nvPr/>
        </p:nvSpPr>
        <p:spPr>
          <a:xfrm>
            <a:off x="1285852" y="1500174"/>
            <a:ext cx="292895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/>
              <a:t>Subjefe de Calidad de Enfermería</a:t>
            </a:r>
            <a:endParaRPr lang="es-MX" sz="1600" dirty="0"/>
          </a:p>
        </p:txBody>
      </p:sp>
      <p:sp>
        <p:nvSpPr>
          <p:cNvPr id="8" name="7 Rectángulo"/>
          <p:cNvSpPr/>
          <p:nvPr/>
        </p:nvSpPr>
        <p:spPr>
          <a:xfrm>
            <a:off x="928662" y="2214554"/>
            <a:ext cx="107157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/>
              <a:t>SUPERVISOR TURNO MATUTINO</a:t>
            </a:r>
            <a:endParaRPr lang="es-MX" sz="1200" dirty="0"/>
          </a:p>
        </p:txBody>
      </p:sp>
      <p:sp>
        <p:nvSpPr>
          <p:cNvPr id="18" name="17 Rectángulo"/>
          <p:cNvSpPr/>
          <p:nvPr/>
        </p:nvSpPr>
        <p:spPr>
          <a:xfrm>
            <a:off x="142844" y="3000372"/>
            <a:ext cx="1000132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/>
              <a:t>COORDINADOR DE SALA 1 </a:t>
            </a:r>
            <a:endParaRPr lang="es-MX" sz="1000" dirty="0"/>
          </a:p>
        </p:txBody>
      </p:sp>
      <p:sp>
        <p:nvSpPr>
          <p:cNvPr id="21" name="20 Rectángulo"/>
          <p:cNvSpPr/>
          <p:nvPr/>
        </p:nvSpPr>
        <p:spPr>
          <a:xfrm>
            <a:off x="2214546" y="5214950"/>
            <a:ext cx="528641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/>
              <a:t>LOS SUPERVISORES DE ENFERMERIA ADEMAS </a:t>
            </a:r>
            <a:r>
              <a:rPr lang="es-MX" sz="1200" dirty="0" smtClean="0"/>
              <a:t>COORDINAN : AL PERSONAL DE TRIAGE</a:t>
            </a:r>
            <a:r>
              <a:rPr lang="es-MX" sz="1200" dirty="0" smtClean="0"/>
              <a:t>, </a:t>
            </a:r>
            <a:r>
              <a:rPr lang="es-MX" sz="1200" dirty="0" smtClean="0"/>
              <a:t>SUBALMACÉN</a:t>
            </a:r>
            <a:endParaRPr lang="es-MX" sz="1200" dirty="0"/>
          </a:p>
        </p:txBody>
      </p:sp>
      <p:sp>
        <p:nvSpPr>
          <p:cNvPr id="22" name="21 Rectángulo"/>
          <p:cNvSpPr/>
          <p:nvPr/>
        </p:nvSpPr>
        <p:spPr>
          <a:xfrm>
            <a:off x="2285984" y="2214554"/>
            <a:ext cx="107157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/>
              <a:t>SUPERVISOR TURNO VESPERTINO</a:t>
            </a:r>
            <a:endParaRPr lang="es-MX" sz="1200" dirty="0"/>
          </a:p>
        </p:txBody>
      </p:sp>
      <p:sp>
        <p:nvSpPr>
          <p:cNvPr id="23" name="22 Rectángulo"/>
          <p:cNvSpPr/>
          <p:nvPr/>
        </p:nvSpPr>
        <p:spPr>
          <a:xfrm>
            <a:off x="3643306" y="2214554"/>
            <a:ext cx="107157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/>
              <a:t>SUPERVISOR TURNO NOCTURNO 1</a:t>
            </a:r>
            <a:endParaRPr lang="es-MX" sz="1200" dirty="0"/>
          </a:p>
        </p:txBody>
      </p:sp>
      <p:sp>
        <p:nvSpPr>
          <p:cNvPr id="24" name="23 Rectángulo"/>
          <p:cNvSpPr/>
          <p:nvPr/>
        </p:nvSpPr>
        <p:spPr>
          <a:xfrm>
            <a:off x="5072066" y="2214554"/>
            <a:ext cx="107157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/>
              <a:t>SUPERVISOR</a:t>
            </a:r>
          </a:p>
          <a:p>
            <a:pPr algn="ctr"/>
            <a:r>
              <a:rPr lang="es-MX" sz="1200" dirty="0" smtClean="0"/>
              <a:t>TURNO NOCTURNO 2</a:t>
            </a:r>
            <a:endParaRPr lang="es-MX" sz="1200" dirty="0"/>
          </a:p>
        </p:txBody>
      </p:sp>
      <p:sp>
        <p:nvSpPr>
          <p:cNvPr id="25" name="24 Rectángulo"/>
          <p:cNvSpPr/>
          <p:nvPr/>
        </p:nvSpPr>
        <p:spPr>
          <a:xfrm>
            <a:off x="6357950" y="2214554"/>
            <a:ext cx="107157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/>
              <a:t>SUPERVISOR PLAN PILOTO</a:t>
            </a:r>
            <a:endParaRPr lang="es-MX" sz="1200" dirty="0"/>
          </a:p>
        </p:txBody>
      </p:sp>
      <p:sp>
        <p:nvSpPr>
          <p:cNvPr id="26" name="25 Rectángulo"/>
          <p:cNvSpPr/>
          <p:nvPr/>
        </p:nvSpPr>
        <p:spPr>
          <a:xfrm>
            <a:off x="0" y="4786322"/>
            <a:ext cx="12144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 smtClean="0"/>
              <a:t>PASANTES DE ENFERMERIA</a:t>
            </a:r>
            <a:endParaRPr lang="es-MX" sz="900" dirty="0"/>
          </a:p>
        </p:txBody>
      </p:sp>
      <p:sp>
        <p:nvSpPr>
          <p:cNvPr id="27" name="26 Rectángulo"/>
          <p:cNvSpPr/>
          <p:nvPr/>
        </p:nvSpPr>
        <p:spPr>
          <a:xfrm>
            <a:off x="0" y="3786190"/>
            <a:ext cx="121441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/>
              <a:t>ENFERMERO (A) EN  SALA </a:t>
            </a:r>
            <a:endParaRPr lang="es-MX" sz="1100" dirty="0"/>
          </a:p>
        </p:txBody>
      </p:sp>
      <p:sp>
        <p:nvSpPr>
          <p:cNvPr id="28" name="27 Rectángulo"/>
          <p:cNvSpPr/>
          <p:nvPr/>
        </p:nvSpPr>
        <p:spPr>
          <a:xfrm>
            <a:off x="1214414" y="3000372"/>
            <a:ext cx="1000132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/>
              <a:t>COORDINADOR DE SALA 2</a:t>
            </a:r>
            <a:endParaRPr lang="es-MX" sz="1000" dirty="0"/>
          </a:p>
        </p:txBody>
      </p:sp>
      <p:sp>
        <p:nvSpPr>
          <p:cNvPr id="29" name="28 Rectángulo"/>
          <p:cNvSpPr/>
          <p:nvPr/>
        </p:nvSpPr>
        <p:spPr>
          <a:xfrm>
            <a:off x="2285984" y="3000372"/>
            <a:ext cx="1000132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/>
              <a:t>COORDINADOR DE SALA 3</a:t>
            </a:r>
            <a:endParaRPr lang="es-MX" sz="1000" dirty="0"/>
          </a:p>
        </p:txBody>
      </p:sp>
      <p:sp>
        <p:nvSpPr>
          <p:cNvPr id="30" name="29 Rectángulo"/>
          <p:cNvSpPr/>
          <p:nvPr/>
        </p:nvSpPr>
        <p:spPr>
          <a:xfrm>
            <a:off x="3357554" y="3000372"/>
            <a:ext cx="1000132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/>
              <a:t>COORDINADOR DE SALA UOC </a:t>
            </a:r>
            <a:endParaRPr lang="es-MX" sz="1000" dirty="0"/>
          </a:p>
        </p:txBody>
      </p:sp>
      <p:sp>
        <p:nvSpPr>
          <p:cNvPr id="31" name="30 Rectángulo"/>
          <p:cNvSpPr/>
          <p:nvPr/>
        </p:nvSpPr>
        <p:spPr>
          <a:xfrm>
            <a:off x="4429124" y="3000372"/>
            <a:ext cx="1000132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/>
              <a:t>COORDINADOR DE SALA SOE</a:t>
            </a:r>
            <a:endParaRPr lang="es-MX" sz="1000" dirty="0"/>
          </a:p>
        </p:txBody>
      </p:sp>
      <p:sp>
        <p:nvSpPr>
          <p:cNvPr id="32" name="31 Rectángulo"/>
          <p:cNvSpPr/>
          <p:nvPr/>
        </p:nvSpPr>
        <p:spPr>
          <a:xfrm>
            <a:off x="5500694" y="3000372"/>
            <a:ext cx="1000132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/>
              <a:t>COORDINADOR DE SALA URGENCIAS</a:t>
            </a:r>
            <a:endParaRPr lang="es-MX" sz="1000" dirty="0"/>
          </a:p>
        </p:txBody>
      </p:sp>
      <p:sp>
        <p:nvSpPr>
          <p:cNvPr id="33" name="32 Rectángulo"/>
          <p:cNvSpPr/>
          <p:nvPr/>
        </p:nvSpPr>
        <p:spPr>
          <a:xfrm>
            <a:off x="6572264" y="3000372"/>
            <a:ext cx="107157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/>
              <a:t>COORDINADOR DE TERAPIA OCUPACIONAL</a:t>
            </a:r>
            <a:endParaRPr lang="es-MX" sz="1000" dirty="0"/>
          </a:p>
        </p:txBody>
      </p:sp>
      <p:sp>
        <p:nvSpPr>
          <p:cNvPr id="34" name="33 Rectángulo"/>
          <p:cNvSpPr/>
          <p:nvPr/>
        </p:nvSpPr>
        <p:spPr>
          <a:xfrm>
            <a:off x="1285852" y="3786190"/>
            <a:ext cx="121441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/>
              <a:t>ENFERMERO (A) EN  SALA </a:t>
            </a:r>
            <a:endParaRPr lang="es-MX" sz="1100" dirty="0"/>
          </a:p>
        </p:txBody>
      </p:sp>
      <p:sp>
        <p:nvSpPr>
          <p:cNvPr id="35" name="34 Rectángulo"/>
          <p:cNvSpPr/>
          <p:nvPr/>
        </p:nvSpPr>
        <p:spPr>
          <a:xfrm>
            <a:off x="2571736" y="3786190"/>
            <a:ext cx="121441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/>
              <a:t>ENFERMERO (A) EN  SALA </a:t>
            </a:r>
            <a:endParaRPr lang="es-MX" sz="1100" dirty="0"/>
          </a:p>
        </p:txBody>
      </p:sp>
      <p:sp>
        <p:nvSpPr>
          <p:cNvPr id="36" name="35 Rectángulo"/>
          <p:cNvSpPr/>
          <p:nvPr/>
        </p:nvSpPr>
        <p:spPr>
          <a:xfrm>
            <a:off x="3857620" y="3786190"/>
            <a:ext cx="121441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/>
              <a:t>ENFERMERO (A) EN  SALA </a:t>
            </a:r>
            <a:endParaRPr lang="es-MX" sz="1100" dirty="0"/>
          </a:p>
        </p:txBody>
      </p:sp>
      <p:sp>
        <p:nvSpPr>
          <p:cNvPr id="37" name="36 Rectángulo"/>
          <p:cNvSpPr/>
          <p:nvPr/>
        </p:nvSpPr>
        <p:spPr>
          <a:xfrm>
            <a:off x="6500826" y="3786190"/>
            <a:ext cx="121441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/>
              <a:t>ENFERMERO (A) EN  SALA </a:t>
            </a:r>
            <a:endParaRPr lang="es-MX" sz="1100" dirty="0"/>
          </a:p>
        </p:txBody>
      </p:sp>
      <p:sp>
        <p:nvSpPr>
          <p:cNvPr id="38" name="37 Rectángulo"/>
          <p:cNvSpPr/>
          <p:nvPr/>
        </p:nvSpPr>
        <p:spPr>
          <a:xfrm>
            <a:off x="5143504" y="3786190"/>
            <a:ext cx="121441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/>
              <a:t>ENFERMERO (A) EN  SALA </a:t>
            </a:r>
            <a:endParaRPr lang="es-MX" sz="1100" dirty="0"/>
          </a:p>
        </p:txBody>
      </p:sp>
      <p:sp>
        <p:nvSpPr>
          <p:cNvPr id="39" name="38 Rectángulo"/>
          <p:cNvSpPr/>
          <p:nvPr/>
        </p:nvSpPr>
        <p:spPr>
          <a:xfrm>
            <a:off x="7786710" y="3786190"/>
            <a:ext cx="121441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/>
              <a:t>ENFERMERO (A) EN  SALA </a:t>
            </a:r>
            <a:endParaRPr lang="es-MX" sz="1100" dirty="0"/>
          </a:p>
        </p:txBody>
      </p:sp>
      <p:sp>
        <p:nvSpPr>
          <p:cNvPr id="40" name="39 Rectángulo"/>
          <p:cNvSpPr/>
          <p:nvPr/>
        </p:nvSpPr>
        <p:spPr>
          <a:xfrm>
            <a:off x="6500826" y="4786322"/>
            <a:ext cx="12144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 smtClean="0"/>
              <a:t>PASANTES DE ENFERMERIA</a:t>
            </a:r>
            <a:endParaRPr lang="es-MX" sz="900" dirty="0"/>
          </a:p>
        </p:txBody>
      </p:sp>
      <p:sp>
        <p:nvSpPr>
          <p:cNvPr id="41" name="40 Rectángulo"/>
          <p:cNvSpPr/>
          <p:nvPr/>
        </p:nvSpPr>
        <p:spPr>
          <a:xfrm>
            <a:off x="5143504" y="4786322"/>
            <a:ext cx="12144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 smtClean="0"/>
              <a:t>PASANTES DE ENFERMERIA</a:t>
            </a:r>
            <a:endParaRPr lang="es-MX" sz="900" dirty="0"/>
          </a:p>
        </p:txBody>
      </p:sp>
      <p:sp>
        <p:nvSpPr>
          <p:cNvPr id="42" name="41 Rectángulo"/>
          <p:cNvSpPr/>
          <p:nvPr/>
        </p:nvSpPr>
        <p:spPr>
          <a:xfrm>
            <a:off x="3857620" y="4786322"/>
            <a:ext cx="12144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 smtClean="0"/>
              <a:t>PASANTES DE ENFERMERIA</a:t>
            </a:r>
            <a:endParaRPr lang="es-MX" sz="900" dirty="0"/>
          </a:p>
        </p:txBody>
      </p:sp>
      <p:sp>
        <p:nvSpPr>
          <p:cNvPr id="43" name="42 Rectángulo"/>
          <p:cNvSpPr/>
          <p:nvPr/>
        </p:nvSpPr>
        <p:spPr>
          <a:xfrm>
            <a:off x="2571736" y="4786322"/>
            <a:ext cx="12144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 smtClean="0"/>
              <a:t>PASANTES DE ENFERMERIA</a:t>
            </a:r>
            <a:endParaRPr lang="es-MX" sz="900" dirty="0"/>
          </a:p>
        </p:txBody>
      </p:sp>
      <p:sp>
        <p:nvSpPr>
          <p:cNvPr id="44" name="43 Rectángulo"/>
          <p:cNvSpPr/>
          <p:nvPr/>
        </p:nvSpPr>
        <p:spPr>
          <a:xfrm>
            <a:off x="1285852" y="4786322"/>
            <a:ext cx="12144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 smtClean="0"/>
              <a:t>PASANTES DE ENFERMERIA</a:t>
            </a:r>
            <a:endParaRPr lang="es-MX" sz="900" dirty="0"/>
          </a:p>
        </p:txBody>
      </p:sp>
      <p:sp>
        <p:nvSpPr>
          <p:cNvPr id="45" name="44 Rectángulo"/>
          <p:cNvSpPr/>
          <p:nvPr/>
        </p:nvSpPr>
        <p:spPr>
          <a:xfrm>
            <a:off x="7786710" y="4786322"/>
            <a:ext cx="12144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 smtClean="0"/>
              <a:t>PASANTES DE ENFERMERIA</a:t>
            </a:r>
            <a:endParaRPr lang="es-MX" sz="900" dirty="0"/>
          </a:p>
        </p:txBody>
      </p:sp>
      <p:cxnSp>
        <p:nvCxnSpPr>
          <p:cNvPr id="49" name="48 Conector recto"/>
          <p:cNvCxnSpPr/>
          <p:nvPr/>
        </p:nvCxnSpPr>
        <p:spPr>
          <a:xfrm rot="5400000">
            <a:off x="2679687" y="1392223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"/>
          <p:cNvCxnSpPr/>
          <p:nvPr/>
        </p:nvCxnSpPr>
        <p:spPr>
          <a:xfrm rot="5400000">
            <a:off x="4751389" y="1392223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"/>
          <p:cNvCxnSpPr/>
          <p:nvPr/>
        </p:nvCxnSpPr>
        <p:spPr>
          <a:xfrm rot="5400000">
            <a:off x="4751389" y="1892289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"/>
          <p:cNvCxnSpPr/>
          <p:nvPr/>
        </p:nvCxnSpPr>
        <p:spPr>
          <a:xfrm>
            <a:off x="1214414" y="2000240"/>
            <a:ext cx="571504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 rot="5400000">
            <a:off x="1107257" y="2107397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 rot="5400000">
            <a:off x="4108447" y="2106603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 rot="5400000">
            <a:off x="5537207" y="2106603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 rot="5400000">
            <a:off x="6823091" y="2106603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500034" y="2857496"/>
            <a:ext cx="785818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recto"/>
          <p:cNvCxnSpPr/>
          <p:nvPr/>
        </p:nvCxnSpPr>
        <p:spPr>
          <a:xfrm rot="5400000">
            <a:off x="393671" y="2964656"/>
            <a:ext cx="213522" cy="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recto"/>
          <p:cNvCxnSpPr/>
          <p:nvPr/>
        </p:nvCxnSpPr>
        <p:spPr>
          <a:xfrm rot="5400000">
            <a:off x="1750990" y="2963862"/>
            <a:ext cx="213522" cy="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"/>
          <p:cNvCxnSpPr/>
          <p:nvPr/>
        </p:nvCxnSpPr>
        <p:spPr>
          <a:xfrm rot="5400000">
            <a:off x="2751521" y="2820587"/>
            <a:ext cx="35639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79 Conector recto"/>
          <p:cNvCxnSpPr/>
          <p:nvPr/>
        </p:nvCxnSpPr>
        <p:spPr>
          <a:xfrm rot="5400000">
            <a:off x="3894529" y="2892025"/>
            <a:ext cx="35639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/>
          <p:cNvCxnSpPr/>
          <p:nvPr/>
        </p:nvCxnSpPr>
        <p:spPr>
          <a:xfrm rot="5400000">
            <a:off x="5144694" y="2927744"/>
            <a:ext cx="284959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81 Conector recto"/>
          <p:cNvCxnSpPr/>
          <p:nvPr/>
        </p:nvCxnSpPr>
        <p:spPr>
          <a:xfrm rot="5400000">
            <a:off x="6287703" y="2927743"/>
            <a:ext cx="28495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"/>
          <p:cNvCxnSpPr/>
          <p:nvPr/>
        </p:nvCxnSpPr>
        <p:spPr>
          <a:xfrm rot="5400000">
            <a:off x="8251849" y="2963862"/>
            <a:ext cx="213522" cy="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Conector recto"/>
          <p:cNvCxnSpPr/>
          <p:nvPr/>
        </p:nvCxnSpPr>
        <p:spPr>
          <a:xfrm rot="5400000">
            <a:off x="1821637" y="2821777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"/>
          <p:cNvCxnSpPr>
            <a:stCxn id="18" idx="2"/>
            <a:endCxn id="27" idx="0"/>
          </p:cNvCxnSpPr>
          <p:nvPr/>
        </p:nvCxnSpPr>
        <p:spPr>
          <a:xfrm rot="5400000">
            <a:off x="517902" y="3661182"/>
            <a:ext cx="214314" cy="35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92 Conector recto"/>
          <p:cNvCxnSpPr/>
          <p:nvPr/>
        </p:nvCxnSpPr>
        <p:spPr>
          <a:xfrm rot="5400000">
            <a:off x="392885" y="4607719"/>
            <a:ext cx="500066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93 Conector recto"/>
          <p:cNvCxnSpPr/>
          <p:nvPr/>
        </p:nvCxnSpPr>
        <p:spPr>
          <a:xfrm rot="5400000">
            <a:off x="1821645" y="3679025"/>
            <a:ext cx="214314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95 Conector recto"/>
          <p:cNvCxnSpPr/>
          <p:nvPr/>
        </p:nvCxnSpPr>
        <p:spPr>
          <a:xfrm rot="5400000">
            <a:off x="3107529" y="3679025"/>
            <a:ext cx="214314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98 Conector recto"/>
          <p:cNvCxnSpPr/>
          <p:nvPr/>
        </p:nvCxnSpPr>
        <p:spPr>
          <a:xfrm rot="5400000">
            <a:off x="5679297" y="3679025"/>
            <a:ext cx="214314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99 Conector recto"/>
          <p:cNvCxnSpPr/>
          <p:nvPr/>
        </p:nvCxnSpPr>
        <p:spPr>
          <a:xfrm rot="5400000">
            <a:off x="957258" y="4136225"/>
            <a:ext cx="214314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100 Conector recto"/>
          <p:cNvCxnSpPr/>
          <p:nvPr/>
        </p:nvCxnSpPr>
        <p:spPr>
          <a:xfrm rot="5400000">
            <a:off x="1109658" y="4288625"/>
            <a:ext cx="214314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101 Conector recto"/>
          <p:cNvCxnSpPr/>
          <p:nvPr/>
        </p:nvCxnSpPr>
        <p:spPr>
          <a:xfrm rot="5400000">
            <a:off x="4393413" y="3679025"/>
            <a:ext cx="214314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104 Conector recto"/>
          <p:cNvCxnSpPr/>
          <p:nvPr/>
        </p:nvCxnSpPr>
        <p:spPr>
          <a:xfrm rot="5400000">
            <a:off x="7036619" y="3679025"/>
            <a:ext cx="214314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106 Conector recto"/>
          <p:cNvCxnSpPr/>
          <p:nvPr/>
        </p:nvCxnSpPr>
        <p:spPr>
          <a:xfrm rot="5400000">
            <a:off x="8251065" y="3679025"/>
            <a:ext cx="214314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136 Conector recto"/>
          <p:cNvCxnSpPr/>
          <p:nvPr/>
        </p:nvCxnSpPr>
        <p:spPr>
          <a:xfrm rot="5400000">
            <a:off x="6858810" y="2928140"/>
            <a:ext cx="14287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140 Rectángulo"/>
          <p:cNvSpPr/>
          <p:nvPr/>
        </p:nvSpPr>
        <p:spPr>
          <a:xfrm>
            <a:off x="7715272" y="3000372"/>
            <a:ext cx="128588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000" dirty="0" smtClean="0"/>
              <a:t>COORDINACIÓN DE CONSULTA EXTERNA</a:t>
            </a:r>
            <a:endParaRPr lang="es-MX" sz="1000" dirty="0" smtClean="0"/>
          </a:p>
          <a:p>
            <a:r>
              <a:rPr lang="es-MX" sz="1000" dirty="0" smtClean="0"/>
              <a:t>               </a:t>
            </a:r>
            <a:endParaRPr lang="es-MX" sz="1000" dirty="0"/>
          </a:p>
        </p:txBody>
      </p:sp>
      <p:sp>
        <p:nvSpPr>
          <p:cNvPr id="142" name="141 Rectángulo"/>
          <p:cNvSpPr/>
          <p:nvPr/>
        </p:nvSpPr>
        <p:spPr>
          <a:xfrm>
            <a:off x="285720" y="6215082"/>
            <a:ext cx="857256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/>
              <a:t>Personal de enfermería: Gobierno Homologado, Federal, Estatal, Regularizado,  Formalizado (1 y 2), Eventual .</a:t>
            </a:r>
          </a:p>
          <a:p>
            <a:pPr algn="ctr"/>
            <a:r>
              <a:rPr lang="es-MX" sz="1200" dirty="0" smtClean="0"/>
              <a:t>Asistentes Terapéuticos y  Personal para Contingencia covid-19</a:t>
            </a:r>
            <a:endParaRPr lang="es-MX" sz="1200" dirty="0"/>
          </a:p>
        </p:txBody>
      </p:sp>
      <p:sp>
        <p:nvSpPr>
          <p:cNvPr id="71" name="70 Rectángulo"/>
          <p:cNvSpPr/>
          <p:nvPr/>
        </p:nvSpPr>
        <p:spPr>
          <a:xfrm>
            <a:off x="0" y="4429132"/>
            <a:ext cx="12144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 smtClean="0"/>
              <a:t>ASISTENTES TERAPÉUTICO</a:t>
            </a:r>
            <a:endParaRPr lang="es-MX" sz="900" dirty="0"/>
          </a:p>
        </p:txBody>
      </p:sp>
      <p:cxnSp>
        <p:nvCxnSpPr>
          <p:cNvPr id="110" name="109 Conector recto"/>
          <p:cNvCxnSpPr/>
          <p:nvPr/>
        </p:nvCxnSpPr>
        <p:spPr>
          <a:xfrm rot="5400000">
            <a:off x="1678769" y="4607719"/>
            <a:ext cx="500066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110 Conector recto"/>
          <p:cNvCxnSpPr/>
          <p:nvPr/>
        </p:nvCxnSpPr>
        <p:spPr>
          <a:xfrm rot="5400000">
            <a:off x="2964653" y="4536281"/>
            <a:ext cx="500066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111 Conector recto"/>
          <p:cNvCxnSpPr/>
          <p:nvPr/>
        </p:nvCxnSpPr>
        <p:spPr>
          <a:xfrm rot="5400000">
            <a:off x="4250537" y="4536281"/>
            <a:ext cx="500066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112 Conector recto"/>
          <p:cNvCxnSpPr/>
          <p:nvPr/>
        </p:nvCxnSpPr>
        <p:spPr>
          <a:xfrm rot="5400000">
            <a:off x="5536421" y="4607719"/>
            <a:ext cx="500066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13 Conector recto"/>
          <p:cNvCxnSpPr/>
          <p:nvPr/>
        </p:nvCxnSpPr>
        <p:spPr>
          <a:xfrm rot="5400000">
            <a:off x="6965181" y="4536281"/>
            <a:ext cx="500066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114 Conector recto"/>
          <p:cNvCxnSpPr/>
          <p:nvPr/>
        </p:nvCxnSpPr>
        <p:spPr>
          <a:xfrm rot="5400000">
            <a:off x="8179627" y="4536281"/>
            <a:ext cx="500066" cy="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115 Rectángulo"/>
          <p:cNvSpPr/>
          <p:nvPr/>
        </p:nvSpPr>
        <p:spPr>
          <a:xfrm>
            <a:off x="1285852" y="4429132"/>
            <a:ext cx="12144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 smtClean="0"/>
              <a:t>ASISTENTES TERAPÉUTICO</a:t>
            </a:r>
            <a:endParaRPr lang="es-MX" sz="900" dirty="0"/>
          </a:p>
        </p:txBody>
      </p:sp>
      <p:sp>
        <p:nvSpPr>
          <p:cNvPr id="117" name="116 Rectángulo"/>
          <p:cNvSpPr/>
          <p:nvPr/>
        </p:nvSpPr>
        <p:spPr>
          <a:xfrm>
            <a:off x="2571736" y="4429132"/>
            <a:ext cx="12144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 smtClean="0"/>
              <a:t>ASISTENTES TERAPÉUTICO</a:t>
            </a:r>
            <a:endParaRPr lang="es-MX" sz="900" dirty="0"/>
          </a:p>
        </p:txBody>
      </p:sp>
      <p:sp>
        <p:nvSpPr>
          <p:cNvPr id="118" name="117 Rectángulo"/>
          <p:cNvSpPr/>
          <p:nvPr/>
        </p:nvSpPr>
        <p:spPr>
          <a:xfrm>
            <a:off x="3857620" y="4429132"/>
            <a:ext cx="12144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 smtClean="0"/>
              <a:t>ASISTENTES TERAPÉUTICO</a:t>
            </a:r>
            <a:endParaRPr lang="es-MX" sz="900" dirty="0"/>
          </a:p>
        </p:txBody>
      </p:sp>
      <p:sp>
        <p:nvSpPr>
          <p:cNvPr id="119" name="118 Rectángulo"/>
          <p:cNvSpPr/>
          <p:nvPr/>
        </p:nvSpPr>
        <p:spPr>
          <a:xfrm>
            <a:off x="5143504" y="4429132"/>
            <a:ext cx="12144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 smtClean="0"/>
              <a:t>ASISTENTES TERAPÉUTICO</a:t>
            </a:r>
            <a:endParaRPr lang="es-MX" sz="900" dirty="0"/>
          </a:p>
        </p:txBody>
      </p:sp>
      <p:sp>
        <p:nvSpPr>
          <p:cNvPr id="120" name="119 Rectángulo"/>
          <p:cNvSpPr/>
          <p:nvPr/>
        </p:nvSpPr>
        <p:spPr>
          <a:xfrm>
            <a:off x="6500826" y="4429132"/>
            <a:ext cx="12144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 smtClean="0"/>
              <a:t>ASISTENTES TERAPÉUTICO</a:t>
            </a:r>
            <a:endParaRPr lang="es-MX" sz="900" dirty="0"/>
          </a:p>
        </p:txBody>
      </p:sp>
      <p:sp>
        <p:nvSpPr>
          <p:cNvPr id="123" name="122 Rectángulo"/>
          <p:cNvSpPr/>
          <p:nvPr/>
        </p:nvSpPr>
        <p:spPr>
          <a:xfrm>
            <a:off x="7786710" y="4429132"/>
            <a:ext cx="12144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 smtClean="0"/>
              <a:t>ASISTENTES TERAPÉUTICO</a:t>
            </a:r>
            <a:endParaRPr lang="es-MX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PLANTILLA DEL PERSONAL</a:t>
            </a:r>
            <a:br>
              <a:rPr lang="es-ES" dirty="0" smtClean="0"/>
            </a:br>
            <a:r>
              <a:rPr lang="es-ES" dirty="0" smtClean="0"/>
              <a:t>120 </a:t>
            </a:r>
            <a:r>
              <a:rPr lang="es-ES" dirty="0" smtClean="0"/>
              <a:t>ENFERMEROS </a:t>
            </a:r>
            <a:endParaRPr lang="es-MX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500174"/>
            <a:ext cx="435768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00174"/>
            <a:ext cx="4286280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jlcamarrillo\Mis documentos\fotos place\IMG-20160514-WA0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4357694"/>
            <a:ext cx="4929222" cy="2378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500042"/>
          <a:ext cx="822960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6858016" y="4071942"/>
            <a:ext cx="178595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FORMALIZADOS</a:t>
            </a:r>
            <a:endParaRPr lang="es-MX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642918"/>
          <a:ext cx="8229600" cy="5483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418" y="428604"/>
            <a:ext cx="8750300" cy="5857916"/>
          </a:xfr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s-MX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s-MX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s-MX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s-MX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s-MX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s-MX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EL HOSPITAL PSIQUIÁTRICO </a:t>
            </a:r>
            <a:br>
              <a:rPr lang="es-MX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es-MX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CUENTA CON 80 CAMAS CENSABLES</a:t>
            </a:r>
            <a:br>
              <a:rPr lang="es-MX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es-MX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es-MX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es-MX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es-MX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es-MX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UNA OCUPACIÓN DE 50- 95 %</a:t>
            </a:r>
            <a:br>
              <a:rPr lang="es-MX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es-MX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/>
            </a:r>
            <a:br>
              <a:rPr lang="es-MX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</a:br>
            <a:r>
              <a:rPr lang="es-MX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CONSULTAS 2090 MENSUALES </a:t>
            </a:r>
            <a:r>
              <a:rPr lang="es-MX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s-MX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s-MX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s-MX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s-ES" sz="27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="" xmlns:p14="http://schemas.microsoft.com/office/powerpoint/2010/main" val="4189965828"/>
              </p:ext>
            </p:extLst>
          </p:nvPr>
        </p:nvGraphicFramePr>
        <p:xfrm>
          <a:off x="-19050" y="188640"/>
          <a:ext cx="9036496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>
          <a:xfrm>
            <a:off x="714348" y="0"/>
            <a:ext cx="7467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 EXTERNA</a:t>
            </a:r>
          </a:p>
        </p:txBody>
      </p:sp>
      <p:pic>
        <p:nvPicPr>
          <p:cNvPr id="7" name="6 Marcador de contenido" descr="Nueva image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671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419872" y="1743199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CONSULTA EXTERNA</a:t>
            </a:r>
            <a:endParaRPr lang="es-MX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CONSULTORIOS</a:t>
            </a:r>
            <a:r>
              <a:rPr lang="es-E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MX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3857652" cy="281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00174"/>
            <a:ext cx="392905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E:\Nueva carpeta\DSC0024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500570"/>
            <a:ext cx="3929090" cy="211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gcepeda\Mis documentos\100PHOTO\SAM_2734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4450883"/>
            <a:ext cx="3857652" cy="2121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>
          <a:xfrm>
            <a:off x="500034" y="500042"/>
            <a:ext cx="3889373" cy="785818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18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TRABAJO SOCIAL DE CONSULTA EXTERNA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401595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ltGray">
          <a:xfrm>
            <a:off x="4643438" y="1643050"/>
            <a:ext cx="392909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643438" y="500042"/>
            <a:ext cx="3929090" cy="78581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j-ea"/>
                <a:cs typeface="Times New Roman" panose="02020603050405020304" pitchFamily="18" charset="0"/>
              </a:rPr>
              <a:t>RECURSOS HUMANOS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58204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FARMACIA SEGURO POPULAR </a:t>
            </a:r>
            <a:br>
              <a:rPr lang="es-ES" sz="28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</a:br>
            <a:r>
              <a:rPr lang="es-ES" sz="28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Y SALA DE ESPERA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571612"/>
            <a:ext cx="421484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4143404" cy="2643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143380"/>
            <a:ext cx="6429420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 I S I O N</a:t>
            </a:r>
            <a:endParaRPr lang="es-E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571472" y="1643050"/>
            <a:ext cx="7786742" cy="4286280"/>
          </a:xfrm>
          <a:blipFill>
            <a:blip r:embed="rId2"/>
            <a:tile tx="0" ty="0" sx="100000" sy="100000" flip="none" algn="tl"/>
          </a:blip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es-MX" sz="36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Arial Narrow" pitchFamily="34" charset="0"/>
              </a:rPr>
              <a:t>   </a:t>
            </a:r>
          </a:p>
          <a:p>
            <a:pPr algn="ctr">
              <a:buNone/>
            </a:pPr>
            <a:r>
              <a:rPr lang="es-MX" sz="51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 Narrow" pitchFamily="34" charset="0"/>
              </a:rPr>
              <a:t>Somos un departamento de enfermería  de los Servicios de Salud de Nuevo León OPD que </a:t>
            </a:r>
            <a:r>
              <a:rPr lang="es-MX" sz="5100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 Narrow" pitchFamily="34" charset="0"/>
              </a:rPr>
              <a:t>proporciona atención  </a:t>
            </a:r>
            <a:r>
              <a:rPr lang="es-MX" sz="51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 Narrow" pitchFamily="34" charset="0"/>
              </a:rPr>
              <a:t>de enfermería psiquiátrica y de salud mental para </a:t>
            </a:r>
            <a:r>
              <a:rPr lang="es-MX" sz="5100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 Narrow" pitchFamily="34" charset="0"/>
              </a:rPr>
              <a:t>mejorar la calidad </a:t>
            </a:r>
            <a:r>
              <a:rPr lang="es-MX" sz="51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 Narrow" pitchFamily="34" charset="0"/>
              </a:rPr>
              <a:t>de vida  de nuestros usuarios a través </a:t>
            </a:r>
            <a:r>
              <a:rPr lang="es-MX" sz="5100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 Narrow" pitchFamily="34" charset="0"/>
              </a:rPr>
              <a:t>trato digno</a:t>
            </a:r>
            <a:r>
              <a:rPr lang="es-MX" sz="51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 Narrow" pitchFamily="34" charset="0"/>
              </a:rPr>
              <a:t>, </a:t>
            </a:r>
            <a:r>
              <a:rPr lang="es-MX" sz="5100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 Narrow" pitchFamily="34" charset="0"/>
              </a:rPr>
              <a:t>confiable y  seguro </a:t>
            </a:r>
            <a:r>
              <a:rPr lang="es-MX" sz="51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 Narrow" pitchFamily="34" charset="0"/>
              </a:rPr>
              <a:t>, con los  recursos disponibles y alcanzables, </a:t>
            </a:r>
            <a:r>
              <a:rPr lang="es-MX" sz="5100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 Narrow" pitchFamily="34" charset="0"/>
              </a:rPr>
              <a:t>impulsando </a:t>
            </a:r>
            <a:r>
              <a:rPr lang="es-MX" sz="51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 Narrow" pitchFamily="34" charset="0"/>
              </a:rPr>
              <a:t>estrategias de </a:t>
            </a:r>
            <a:r>
              <a:rPr lang="es-MX" sz="5100" u="sng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 Narrow" pitchFamily="34" charset="0"/>
              </a:rPr>
              <a:t>mejora continua </a:t>
            </a:r>
            <a:r>
              <a:rPr lang="es-MX" sz="51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 Narrow" pitchFamily="34" charset="0"/>
              </a:rPr>
              <a:t>e innovación</a:t>
            </a:r>
            <a:r>
              <a:rPr lang="es-MX" sz="36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 Narrow" pitchFamily="34" charset="0"/>
              </a:rPr>
              <a:t>.</a:t>
            </a:r>
            <a:endParaRPr lang="es-MX" sz="36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Arial Narrow" pitchFamily="34" charset="0"/>
            </a:endParaRPr>
          </a:p>
          <a:p>
            <a:pPr algn="ctr"/>
            <a:endParaRPr lang="es-ES_tradnl" sz="3400" b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s-ES_tradnl" sz="3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ES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Título"/>
          <p:cNvSpPr>
            <a:spLocks noGrp="1"/>
          </p:cNvSpPr>
          <p:nvPr>
            <p:ph type="title"/>
          </p:nvPr>
        </p:nvSpPr>
        <p:spPr>
          <a:xfrm>
            <a:off x="714348" y="274638"/>
            <a:ext cx="7643866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DIRECCION Y ADMINSTRACION</a:t>
            </a:r>
          </a:p>
        </p:txBody>
      </p:sp>
      <p:pic>
        <p:nvPicPr>
          <p:cNvPr id="106498" name="Picture 2" descr="C:\Documents and Settings\USUARIO\Mis documentos\urp fotos\IMG_3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500692" y="1285861"/>
            <a:ext cx="2357455" cy="335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499" name="Picture 3" descr="C:\Documents and Settings\USUARIO\Mis documentos\urp fotos\IMG_3596.JPG"/>
          <p:cNvPicPr>
            <a:picLocks noChangeAspect="1" noChangeArrowheads="1"/>
          </p:cNvPicPr>
          <p:nvPr/>
        </p:nvPicPr>
        <p:blipFill rotWithShape="1">
          <a:blip r:embed="rId3" cstate="print"/>
          <a:srcRect l="8227"/>
          <a:stretch/>
        </p:blipFill>
        <p:spPr bwMode="auto">
          <a:xfrm>
            <a:off x="785786" y="1785926"/>
            <a:ext cx="3309566" cy="234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429132"/>
            <a:ext cx="3645131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/>
          <p:cNvSpPr>
            <a:spLocks noGrp="1"/>
          </p:cNvSpPr>
          <p:nvPr>
            <p:ph type="title"/>
          </p:nvPr>
        </p:nvSpPr>
        <p:spPr>
          <a:xfrm>
            <a:off x="611560" y="44624"/>
            <a:ext cx="814705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URGENCIAS</a:t>
            </a:r>
          </a:p>
        </p:txBody>
      </p:sp>
      <p:pic>
        <p:nvPicPr>
          <p:cNvPr id="21507" name="3 Marcador de contenido" descr="DSC037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1142984"/>
            <a:ext cx="2453402" cy="18400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4 Rectángulo"/>
          <p:cNvSpPr/>
          <p:nvPr/>
        </p:nvSpPr>
        <p:spPr>
          <a:xfrm rot="264472">
            <a:off x="4433794" y="3240096"/>
            <a:ext cx="2589213" cy="2508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URGENCIAS</a:t>
            </a:r>
          </a:p>
        </p:txBody>
      </p:sp>
      <p:pic>
        <p:nvPicPr>
          <p:cNvPr id="2050" name="Picture 2" descr="C:\Users\aurora\Desktop\fotos psiquiatrico\12557797_10153909084553708_654859952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142900"/>
            <a:ext cx="9144000" cy="700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627784" y="263691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</a:rPr>
              <a:t>URGENCIAS</a:t>
            </a:r>
            <a:endParaRPr lang="es-MX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E:\Nueva carpeta\DSC00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380" y="1556792"/>
            <a:ext cx="3622732" cy="432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2" descr="E:\Nueva carpeta\DSC00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7880" y="1556792"/>
            <a:ext cx="3569921" cy="4320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Rectángulo"/>
          <p:cNvSpPr/>
          <p:nvPr/>
        </p:nvSpPr>
        <p:spPr>
          <a:xfrm>
            <a:off x="714348" y="357166"/>
            <a:ext cx="3311525" cy="501652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chemeClr val="tx1"/>
                </a:solidFill>
                <a:latin typeface="Lucida Console" pitchFamily="49" charset="0"/>
                <a:cs typeface="Times New Roman" panose="02020603050405020304" pitchFamily="18" charset="0"/>
              </a:rPr>
              <a:t>RECEPCION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118127" y="357166"/>
            <a:ext cx="3311525" cy="500066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  <a:latin typeface="Lucida Console" pitchFamily="49" charset="0"/>
                <a:cs typeface="Times New Roman" panose="02020603050405020304" pitchFamily="18" charset="0"/>
              </a:rPr>
              <a:t>SALA DE ESPERA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urora\Desktop\2015-01-28 11.55.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46"/>
          <a:stretch/>
        </p:blipFill>
        <p:spPr bwMode="auto">
          <a:xfrm>
            <a:off x="357158" y="1357298"/>
            <a:ext cx="3214710" cy="2286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857256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/>
              <a:t>OBSERVACION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857628"/>
            <a:ext cx="5156142" cy="29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285860"/>
            <a:ext cx="5141917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196506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ltGray">
          <a:xfrm>
            <a:off x="539551" y="1802954"/>
            <a:ext cx="4246763" cy="4561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857224" y="2857496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HOSPITALIZACION</a:t>
            </a:r>
            <a:endParaRPr lang="es-MX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ltGray">
          <a:xfrm>
            <a:off x="4929190" y="1785926"/>
            <a:ext cx="3639382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43932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s-ES" sz="2000" b="1" dirty="0" smtClean="0">
                <a:latin typeface="Arial Narrow" pitchFamily="34" charset="0"/>
              </a:rPr>
              <a:t>            SALA 1 Y 2                                                            SALA3  (actualmente SOE)</a:t>
            </a:r>
            <a:br>
              <a:rPr lang="es-ES" sz="2000" b="1" dirty="0" smtClean="0">
                <a:latin typeface="Arial Narrow" pitchFamily="34" charset="0"/>
              </a:rPr>
            </a:br>
            <a:r>
              <a:rPr lang="es-ES" sz="2000" b="1" dirty="0" smtClean="0">
                <a:latin typeface="Arial Narrow" pitchFamily="34" charset="0"/>
              </a:rPr>
              <a:t>      PACIENTE AGUDO                                                   LARGA ESTANCIA PACIENTE                                                                                 </a:t>
            </a:r>
            <a:br>
              <a:rPr lang="es-ES" sz="2000" b="1" dirty="0" smtClean="0">
                <a:latin typeface="Arial Narrow" pitchFamily="34" charset="0"/>
              </a:rPr>
            </a:br>
            <a:r>
              <a:rPr lang="es-ES" sz="2000" b="1" dirty="0" smtClean="0">
                <a:latin typeface="Arial Narrow" pitchFamily="34" charset="0"/>
              </a:rPr>
              <a:t>            62 CAMAS                                                                             25 CAMAS </a:t>
            </a:r>
            <a:endParaRPr lang="es-MX" sz="2000" b="1" dirty="0"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5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337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chemeClr val="tx1"/>
                </a:solidFill>
                <a:latin typeface="Lucida Console" pitchFamily="49" charset="0"/>
                <a:cs typeface="Times New Roman" panose="02020603050405020304" pitchFamily="18" charset="0"/>
              </a:rPr>
              <a:t>EQUIPO TERAPEUTICO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932363" y="1371600"/>
            <a:ext cx="3906837" cy="493712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s-ES" sz="2400" b="1" dirty="0" smtClean="0">
                <a:latin typeface="Tahoma" pitchFamily="34" charset="0"/>
                <a:cs typeface="Tahoma" pitchFamily="34" charset="0"/>
              </a:rPr>
              <a:t>CONFORMADO POR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s-ES" sz="2400" b="1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" sz="2400" b="1" dirty="0" smtClean="0">
                <a:latin typeface="Tahoma" pitchFamily="34" charset="0"/>
                <a:cs typeface="Tahoma" pitchFamily="34" charset="0"/>
              </a:rPr>
              <a:t>Psiquiatría</a:t>
            </a:r>
          </a:p>
          <a:p>
            <a:pPr eaLnBrk="1" hangingPunct="1">
              <a:lnSpc>
                <a:spcPct val="90000"/>
              </a:lnSpc>
            </a:pPr>
            <a:r>
              <a:rPr lang="es-ES" sz="2400" b="1" dirty="0" smtClean="0">
                <a:latin typeface="Tahoma" pitchFamily="34" charset="0"/>
                <a:cs typeface="Tahoma" pitchFamily="34" charset="0"/>
              </a:rPr>
              <a:t>Psicología</a:t>
            </a:r>
          </a:p>
          <a:p>
            <a:pPr eaLnBrk="1" hangingPunct="1">
              <a:lnSpc>
                <a:spcPct val="90000"/>
              </a:lnSpc>
            </a:pPr>
            <a:r>
              <a:rPr lang="es-ES" sz="2400" b="1" dirty="0" smtClean="0">
                <a:latin typeface="Tahoma" pitchFamily="34" charset="0"/>
                <a:cs typeface="Tahoma" pitchFamily="34" charset="0"/>
              </a:rPr>
              <a:t>Trabajo social</a:t>
            </a:r>
          </a:p>
          <a:p>
            <a:pPr eaLnBrk="1" hangingPunct="1">
              <a:lnSpc>
                <a:spcPct val="90000"/>
              </a:lnSpc>
            </a:pPr>
            <a:r>
              <a:rPr lang="es-ES" sz="2400" b="1" dirty="0" smtClean="0">
                <a:latin typeface="Tahoma" pitchFamily="34" charset="0"/>
                <a:cs typeface="Tahoma" pitchFamily="34" charset="0"/>
              </a:rPr>
              <a:t>Enfermería</a:t>
            </a:r>
          </a:p>
          <a:p>
            <a:pPr eaLnBrk="1" hangingPunct="1">
              <a:lnSpc>
                <a:spcPct val="90000"/>
              </a:lnSpc>
            </a:pPr>
            <a:r>
              <a:rPr lang="es-ES" sz="2400" b="1" dirty="0" smtClean="0">
                <a:latin typeface="Tahoma" pitchFamily="34" charset="0"/>
                <a:cs typeface="Tahoma" pitchFamily="34" charset="0"/>
              </a:rPr>
              <a:t>Medico general</a:t>
            </a:r>
          </a:p>
          <a:p>
            <a:pPr eaLnBrk="1" hangingPunct="1">
              <a:lnSpc>
                <a:spcPct val="90000"/>
              </a:lnSpc>
            </a:pPr>
            <a:endParaRPr lang="es-ES" sz="2400" b="1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ES" sz="2400" b="1" dirty="0" smtClean="0"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s-ES" sz="2400" b="1" dirty="0" smtClean="0">
                <a:latin typeface="Tahoma" pitchFamily="34" charset="0"/>
                <a:cs typeface="Tahoma" pitchFamily="34" charset="0"/>
              </a:rPr>
              <a:t>Visita  Medica </a:t>
            </a:r>
          </a:p>
          <a:p>
            <a:pPr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s-ES" sz="2400" b="1" dirty="0" smtClean="0">
                <a:latin typeface="Tahoma" pitchFamily="34" charset="0"/>
                <a:cs typeface="Tahoma" pitchFamily="34" charset="0"/>
              </a:rPr>
              <a:t>   De Lunes a Viernes de 9:00 a 10:30 horas</a:t>
            </a:r>
          </a:p>
          <a:p>
            <a:pPr eaLnBrk="1" hangingPunct="1">
              <a:lnSpc>
                <a:spcPct val="90000"/>
              </a:lnSpc>
            </a:pPr>
            <a:endParaRPr lang="es-ES" sz="240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8" name="Picture 2" descr="C:\Users\aurora\Desktop\fotos URP\fotos cel isa pablo\1404484056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498"/>
          <a:stretch/>
        </p:blipFill>
        <p:spPr bwMode="auto">
          <a:xfrm>
            <a:off x="753695" y="1561586"/>
            <a:ext cx="3674289" cy="4531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/>
          <p:cNvSpPr>
            <a:spLocks noGrp="1"/>
          </p:cNvSpPr>
          <p:nvPr>
            <p:ph type="title"/>
          </p:nvPr>
        </p:nvSpPr>
        <p:spPr>
          <a:xfrm>
            <a:off x="323850" y="58391"/>
            <a:ext cx="8362950" cy="92233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 1 Y 2</a:t>
            </a:r>
          </a:p>
        </p:txBody>
      </p:sp>
      <p:pic>
        <p:nvPicPr>
          <p:cNvPr id="36869" name="Picture 3" descr="C:\Documents and Settings\agcepeda\Mis documentos\100PHOTO\SAM_2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207041"/>
            <a:ext cx="3822006" cy="2436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aurora\Desktop\fotos URP\fotos cel isa pablo\14044836275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786190"/>
            <a:ext cx="375453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agcepeda\Mis documentos\100PHOTO\SAM_271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214423"/>
            <a:ext cx="3643338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ltGray">
          <a:xfrm>
            <a:off x="5000628" y="3857628"/>
            <a:ext cx="3714776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Cara sonriente"/>
          <p:cNvSpPr/>
          <p:nvPr/>
        </p:nvSpPr>
        <p:spPr>
          <a:xfrm>
            <a:off x="3923928" y="2393150"/>
            <a:ext cx="144016" cy="9974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Cara sonriente"/>
          <p:cNvSpPr/>
          <p:nvPr/>
        </p:nvSpPr>
        <p:spPr>
          <a:xfrm>
            <a:off x="6948264" y="2393150"/>
            <a:ext cx="144016" cy="9974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Cara sonriente"/>
          <p:cNvSpPr/>
          <p:nvPr/>
        </p:nvSpPr>
        <p:spPr>
          <a:xfrm>
            <a:off x="6084168" y="2276872"/>
            <a:ext cx="144016" cy="11627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ara sonriente"/>
          <p:cNvSpPr/>
          <p:nvPr/>
        </p:nvSpPr>
        <p:spPr>
          <a:xfrm>
            <a:off x="5076056" y="4581128"/>
            <a:ext cx="144016" cy="14401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CuadroTexto"/>
          <p:cNvSpPr txBox="1"/>
          <p:nvPr/>
        </p:nvSpPr>
        <p:spPr>
          <a:xfrm>
            <a:off x="714348" y="6286520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Actualmente área de sala 3, funciona como SOE y  en SALA 1 se reubico la SALA 3</a:t>
            </a:r>
            <a:endParaRPr lang="es-MX" dirty="0"/>
          </a:p>
        </p:txBody>
      </p:sp>
    </p:spTree>
    <p:extLst>
      <p:ext uri="{BB962C8B-B14F-4D97-AF65-F5344CB8AC3E}">
        <p14:creationId xmlns="" xmlns:p14="http://schemas.microsoft.com/office/powerpoint/2010/main" val="61127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250825" y="260648"/>
            <a:ext cx="4035423" cy="7588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000" b="1" dirty="0" smtClean="0">
                <a:latin typeface="Arial Narrow" pitchFamily="34" charset="0"/>
                <a:cs typeface="Times New Roman" panose="02020603050405020304" pitchFamily="18" charset="0"/>
              </a:rPr>
              <a:t>SALA GENERAL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071538" y="5572140"/>
            <a:ext cx="266541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solidFill>
                  <a:schemeClr val="tx1"/>
                </a:solidFill>
                <a:latin typeface="Lucida Console" pitchFamily="49" charset="0"/>
                <a:cs typeface="Times New Roman" panose="02020603050405020304" pitchFamily="18" charset="0"/>
              </a:rPr>
              <a:t>2 SALAS  GENERALES CON 10 CAMAS CADA UNA</a:t>
            </a:r>
          </a:p>
        </p:txBody>
      </p:sp>
      <p:pic>
        <p:nvPicPr>
          <p:cNvPr id="38917" name="Picture 2" descr="E:\Nueva carpeta\DSC00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1000108"/>
            <a:ext cx="3429024" cy="446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C:\Documents and Settings\agcepeda\Mis documentos\Mis imágenes\sala obs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071546"/>
            <a:ext cx="3786214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5 Título"/>
          <p:cNvSpPr txBox="1">
            <a:spLocks/>
          </p:cNvSpPr>
          <p:nvPr/>
        </p:nvSpPr>
        <p:spPr>
          <a:xfrm>
            <a:off x="4643438" y="285728"/>
            <a:ext cx="3963985" cy="666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j-ea"/>
                <a:cs typeface="Tahoma" pitchFamily="34" charset="0"/>
              </a:rPr>
              <a:t>SALA DE OBSERVACION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j-ea"/>
              <a:cs typeface="Tahoma" pitchFamily="34" charset="0"/>
            </a:endParaRPr>
          </a:p>
        </p:txBody>
      </p:sp>
      <p:sp>
        <p:nvSpPr>
          <p:cNvPr id="9" name="7 Marcador de contenido"/>
          <p:cNvSpPr txBox="1">
            <a:spLocks/>
          </p:cNvSpPr>
          <p:nvPr/>
        </p:nvSpPr>
        <p:spPr>
          <a:xfrm>
            <a:off x="4500562" y="5000636"/>
            <a:ext cx="4429156" cy="135732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Tahoma" pitchFamily="34" charset="0"/>
              </a:rPr>
              <a:t>AL INGRESAR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Tahoma" pitchFamily="34" charset="0"/>
              </a:rPr>
              <a:t> EL PACIENTE PASA A SALA DE OBSERVACION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Tahoma" pitchFamily="34" charset="0"/>
              </a:rPr>
              <a:t>ES VALORADO  POR 72 HRS POR EL EQUIPO TERAPEUTICO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Tahoma" pitchFamily="34" charset="0"/>
              </a:rPr>
              <a:t>POSTERIORMENTE EL EQUIPO DECIDE EN QUE MOMENTO PASA A LA SALA GENERAL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Tahoma" pitchFamily="34" charset="0"/>
              </a:rPr>
              <a:t>Y SE INTEGRA  A LAS ACTIVIDADES</a:t>
            </a:r>
          </a:p>
        </p:txBody>
      </p:sp>
      <p:sp>
        <p:nvSpPr>
          <p:cNvPr id="2" name="1 Cara sonriente"/>
          <p:cNvSpPr/>
          <p:nvPr/>
        </p:nvSpPr>
        <p:spPr>
          <a:xfrm>
            <a:off x="7668344" y="2060848"/>
            <a:ext cx="288032" cy="3600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Cara sonriente"/>
          <p:cNvSpPr/>
          <p:nvPr/>
        </p:nvSpPr>
        <p:spPr>
          <a:xfrm>
            <a:off x="6715140" y="1772816"/>
            <a:ext cx="161116" cy="46805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Cara sonriente"/>
          <p:cNvSpPr/>
          <p:nvPr/>
        </p:nvSpPr>
        <p:spPr>
          <a:xfrm>
            <a:off x="3000364" y="2571744"/>
            <a:ext cx="161116" cy="46805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Cara sonriente"/>
          <p:cNvSpPr/>
          <p:nvPr/>
        </p:nvSpPr>
        <p:spPr>
          <a:xfrm>
            <a:off x="2071670" y="2214554"/>
            <a:ext cx="161116" cy="46805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24172723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Título"/>
          <p:cNvSpPr>
            <a:spLocks noGrp="1"/>
          </p:cNvSpPr>
          <p:nvPr>
            <p:ph type="title"/>
          </p:nvPr>
        </p:nvSpPr>
        <p:spPr>
          <a:xfrm>
            <a:off x="571472" y="115888"/>
            <a:ext cx="8215370" cy="15986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7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U</a:t>
            </a:r>
            <a:r>
              <a:rPr lang="es-ES" sz="27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OC</a:t>
            </a:r>
            <a:r>
              <a:rPr lang="es-ES" sz="20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. </a:t>
            </a:r>
            <a:br>
              <a:rPr lang="es-ES" sz="20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</a:br>
            <a:r>
              <a:rPr lang="es-ES" sz="20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UNIDAD </a:t>
            </a:r>
            <a:r>
              <a:rPr lang="es-ES" sz="20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DE OBSERVACION </a:t>
            </a:r>
            <a:r>
              <a:rPr lang="es-ES" sz="20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CONTINUA; ACTUALMENTE  SE UTILIZA COMO FILTRO EN PACIENTES DE RECIEN INGRESO PARA DETECCIÓN DE COVID-19 </a:t>
            </a:r>
            <a:br>
              <a:rPr lang="es-ES" sz="20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</a:br>
            <a:r>
              <a:rPr lang="es-ES" sz="20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CUENTA CON  </a:t>
            </a:r>
            <a:r>
              <a:rPr lang="es-ES" sz="20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5 CUBICULOS</a:t>
            </a:r>
            <a:endParaRPr lang="es-ES" sz="4000" b="1" dirty="0" smtClean="0">
              <a:solidFill>
                <a:schemeClr val="tx1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pic>
        <p:nvPicPr>
          <p:cNvPr id="41987" name="Picture 2" descr="C:\Documents and Settings\agcepeda\Mis documentos\100PHOTO\SAM_27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628800"/>
            <a:ext cx="2745994" cy="2751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3" descr="C:\Documents and Settings\agcepeda\Mis documentos\100PHOTO\SAM_27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357554" y="1643050"/>
            <a:ext cx="2711794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061" name="4 Rectángulo"/>
          <p:cNvSpPr>
            <a:spLocks noChangeArrowheads="1"/>
          </p:cNvSpPr>
          <p:nvPr/>
        </p:nvSpPr>
        <p:spPr bwMode="auto">
          <a:xfrm>
            <a:off x="250825" y="4638675"/>
            <a:ext cx="85693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es-ES" sz="2000" b="1" dirty="0">
                <a:latin typeface="Arial Narrow" pitchFamily="34" charset="0"/>
                <a:cs typeface="Tahoma" pitchFamily="34" charset="0"/>
              </a:rPr>
              <a:t>Es utilizada para la atención de pacientes de alto riesgo,</a:t>
            </a:r>
          </a:p>
          <a:p>
            <a:pPr algn="ctr">
              <a:buFont typeface="Wingdings 2" pitchFamily="18" charset="2"/>
              <a:buNone/>
            </a:pPr>
            <a:r>
              <a:rPr lang="es-ES" sz="2000" b="1" dirty="0">
                <a:latin typeface="Arial Narrow" pitchFamily="34" charset="0"/>
                <a:cs typeface="Tahoma" pitchFamily="34" charset="0"/>
              </a:rPr>
              <a:t> con una </a:t>
            </a:r>
            <a:r>
              <a:rPr lang="es-ES" sz="2000" b="1" dirty="0" smtClean="0">
                <a:latin typeface="Arial Narrow" pitchFamily="34" charset="0"/>
                <a:cs typeface="Tahoma" pitchFamily="34" charset="0"/>
              </a:rPr>
              <a:t>observación </a:t>
            </a:r>
            <a:r>
              <a:rPr lang="es-ES" sz="2000" b="1" dirty="0">
                <a:latin typeface="Arial Narrow" pitchFamily="34" charset="0"/>
                <a:cs typeface="Tahoma" pitchFamily="34" charset="0"/>
              </a:rPr>
              <a:t>estrecha.</a:t>
            </a:r>
          </a:p>
          <a:p>
            <a:pPr algn="ctr">
              <a:buFont typeface="Arial" charset="0"/>
              <a:buNone/>
            </a:pPr>
            <a:endParaRPr lang="es-ES" sz="2000" b="1" dirty="0">
              <a:latin typeface="Arial Narrow" pitchFamily="34" charset="0"/>
              <a:cs typeface="Tahoma" pitchFamily="34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="" xmlns:p14="http://schemas.microsoft.com/office/powerpoint/2010/main" val="1824853200"/>
              </p:ext>
            </p:extLst>
          </p:nvPr>
        </p:nvGraphicFramePr>
        <p:xfrm>
          <a:off x="857224" y="5072074"/>
          <a:ext cx="8072494" cy="1880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2" descr="C:\Documents and Settings\agcepeda\Mis documentos\100PHOTO\SAM_27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286512" y="1643066"/>
            <a:ext cx="2495554" cy="2786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4414" y="214290"/>
            <a:ext cx="6858048" cy="92869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MX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MEDIDAS TERAPEUTICAS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="" xmlns:p14="http://schemas.microsoft.com/office/powerpoint/2010/main" val="2957442776"/>
              </p:ext>
            </p:extLst>
          </p:nvPr>
        </p:nvGraphicFramePr>
        <p:xfrm>
          <a:off x="107504" y="1124744"/>
          <a:ext cx="8964488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400" b="1" dirty="0" smtClean="0">
                <a:latin typeface="Times New Roman" pitchFamily="18" charset="0"/>
                <a:cs typeface="Times New Roman" pitchFamily="18" charset="0"/>
              </a:rPr>
              <a:t>VISION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071538" y="1628800"/>
            <a:ext cx="7172870" cy="4533912"/>
          </a:xfr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endParaRPr lang="es-MX" altLang="es-MX" sz="3600" dirty="0" smtClean="0">
              <a:latin typeface="Arial Narrow" pitchFamily="34" charset="0"/>
            </a:endParaRPr>
          </a:p>
          <a:p>
            <a:pPr algn="ctr">
              <a:buNone/>
            </a:pPr>
            <a:r>
              <a:rPr lang="es-MX" altLang="es-MX" sz="3600" dirty="0" smtClean="0">
                <a:latin typeface="Arial Narrow" pitchFamily="34" charset="0"/>
              </a:rPr>
              <a:t>Ser un departamento el  enfermería que </a:t>
            </a:r>
            <a:r>
              <a:rPr lang="es-MX" altLang="es-MX" sz="3600" u="sng" dirty="0" smtClean="0">
                <a:latin typeface="Arial Narrow" pitchFamily="34" charset="0"/>
              </a:rPr>
              <a:t>garantice</a:t>
            </a:r>
            <a:r>
              <a:rPr lang="es-MX" altLang="es-MX" sz="3600" dirty="0" smtClean="0">
                <a:latin typeface="Arial Narrow" pitchFamily="34" charset="0"/>
              </a:rPr>
              <a:t> la excelencia en </a:t>
            </a:r>
            <a:r>
              <a:rPr lang="es-MX" altLang="es-MX" sz="3600" u="sng" dirty="0" smtClean="0">
                <a:latin typeface="Arial Narrow" pitchFamily="34" charset="0"/>
              </a:rPr>
              <a:t>la calidad y seguridad </a:t>
            </a:r>
            <a:r>
              <a:rPr lang="es-MX" altLang="es-MX" sz="3600" dirty="0" smtClean="0">
                <a:latin typeface="Arial Narrow" pitchFamily="34" charset="0"/>
              </a:rPr>
              <a:t> de los servicios otorgados mediante una cultura organizacional </a:t>
            </a:r>
            <a:r>
              <a:rPr lang="es-MX" altLang="es-MX" sz="3600" u="sng" dirty="0" smtClean="0">
                <a:latin typeface="Arial Narrow" pitchFamily="34" charset="0"/>
              </a:rPr>
              <a:t>basada en los estándares de acreditación y certificación</a:t>
            </a:r>
            <a:endParaRPr lang="es-MX" altLang="es-MX" sz="3600" b="1" u="sng" dirty="0" smtClean="0">
              <a:latin typeface="Arial Narrow" pitchFamily="34" charset="0"/>
            </a:endParaRPr>
          </a:p>
          <a:p>
            <a:pPr algn="ctr">
              <a:buNone/>
            </a:pPr>
            <a:endParaRPr lang="en-US" sz="3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Título"/>
          <p:cNvSpPr>
            <a:spLocks noGrp="1"/>
          </p:cNvSpPr>
          <p:nvPr>
            <p:ph type="title"/>
          </p:nvPr>
        </p:nvSpPr>
        <p:spPr>
          <a:xfrm>
            <a:off x="571472" y="142852"/>
            <a:ext cx="7929618" cy="922337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PARTICIPACION DE ENFERMERIA</a:t>
            </a:r>
          </a:p>
        </p:txBody>
      </p:sp>
      <p:pic>
        <p:nvPicPr>
          <p:cNvPr id="45059" name="5 Imagen" descr="DSC0368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285860"/>
            <a:ext cx="1857388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Rectángulo"/>
          <p:cNvSpPr/>
          <p:nvPr/>
        </p:nvSpPr>
        <p:spPr>
          <a:xfrm>
            <a:off x="539750" y="6310313"/>
            <a:ext cx="1871663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4 Imagen" descr="DSC037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857628"/>
            <a:ext cx="2000264" cy="2230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C:\Users\sugeit aglaen\Desktop\IMG00247-20120725-1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714612" y="3929066"/>
            <a:ext cx="1928826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6" descr="C:\Documents and Settings\agcepeda\Mis documentos\alma\DSCF52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57158" y="1285860"/>
            <a:ext cx="2071702" cy="2143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5 Imagen" descr="DSC0370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1285860"/>
            <a:ext cx="1928826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C:\Documents and Settings\agcepeda\Mis documentos\alma\DSCF52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929066"/>
            <a:ext cx="1928826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4 Imagen" descr="DSC03808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7000892" y="3929066"/>
            <a:ext cx="1857356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" descr="C:\Users\aurora\Desktop\fotos URP\fotos cel isa pablo\140448512826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1340768"/>
            <a:ext cx="2071702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7143768" y="6400800"/>
            <a:ext cx="1714512" cy="242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tx1"/>
                </a:solidFill>
                <a:latin typeface="Arial Narrow" pitchFamily="34" charset="0"/>
              </a:rPr>
              <a:t>TERAPIA DE GRUPO</a:t>
            </a:r>
            <a:endParaRPr lang="es-MX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5000628" y="6215082"/>
            <a:ext cx="1714512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tx1"/>
                </a:solidFill>
                <a:latin typeface="Arial Narrow" pitchFamily="34" charset="0"/>
              </a:rPr>
              <a:t>RELACION DE AYUDA INDIVIDUAL</a:t>
            </a:r>
            <a:endParaRPr lang="es-MX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2857488" y="6357958"/>
            <a:ext cx="1500198" cy="242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tx1"/>
                </a:solidFill>
                <a:latin typeface="Arial Narrow" pitchFamily="34" charset="0"/>
              </a:rPr>
              <a:t>VISITA MEDICA </a:t>
            </a:r>
            <a:endParaRPr lang="es-MX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71472" y="6286520"/>
            <a:ext cx="171451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tx1"/>
                </a:solidFill>
                <a:latin typeface="Arial Narrow" pitchFamily="34" charset="0"/>
              </a:rPr>
              <a:t>MONITOREO DE  </a:t>
            </a:r>
            <a:r>
              <a:rPr lang="es-ES" sz="1000" b="1" dirty="0" err="1" smtClean="0">
                <a:solidFill>
                  <a:schemeClr val="tx1"/>
                </a:solidFill>
                <a:latin typeface="Arial Narrow" pitchFamily="34" charset="0"/>
              </a:rPr>
              <a:t>DE</a:t>
            </a:r>
            <a:r>
              <a:rPr lang="es-ES" sz="1000" b="1" dirty="0" smtClean="0">
                <a:solidFill>
                  <a:schemeClr val="tx1"/>
                </a:solidFill>
                <a:latin typeface="Arial Narrow" pitchFamily="34" charset="0"/>
              </a:rPr>
              <a:t> NLA TOLERANCIA A LOS NEUROLEPTICOS</a:t>
            </a:r>
            <a:endParaRPr lang="es-MX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7429520" y="3571876"/>
            <a:ext cx="1285884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tx1"/>
                </a:solidFill>
                <a:latin typeface="Arial Narrow" pitchFamily="34" charset="0"/>
              </a:rPr>
              <a:t>CONTENSION FISICA</a:t>
            </a:r>
            <a:endParaRPr lang="es-MX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357158" y="3571876"/>
            <a:ext cx="2000264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tx1"/>
                </a:solidFill>
                <a:latin typeface="Arial Narrow" pitchFamily="34" charset="0"/>
              </a:rPr>
              <a:t>MINISTRACION DE MEDICAMENTO</a:t>
            </a:r>
            <a:endParaRPr lang="es-MX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643174" y="3571876"/>
            <a:ext cx="207170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tx1"/>
                </a:solidFill>
                <a:latin typeface="Arial Narrow" pitchFamily="34" charset="0"/>
              </a:rPr>
              <a:t>MONITOREO  Y REGISTRO  DE  RIESGOS</a:t>
            </a:r>
            <a:endParaRPr lang="es-MX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4929190" y="3571876"/>
            <a:ext cx="1857388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solidFill>
                  <a:schemeClr val="tx1"/>
                </a:solidFill>
                <a:latin typeface="Arial Narrow" pitchFamily="34" charset="0"/>
              </a:rPr>
              <a:t>OBSERVACION ESTRECHA</a:t>
            </a:r>
            <a:endParaRPr lang="es-MX" sz="1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1" name="20 Heptágono"/>
          <p:cNvSpPr/>
          <p:nvPr/>
        </p:nvSpPr>
        <p:spPr>
          <a:xfrm>
            <a:off x="642910" y="5357826"/>
            <a:ext cx="285752" cy="285752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Heptágono"/>
          <p:cNvSpPr/>
          <p:nvPr/>
        </p:nvSpPr>
        <p:spPr>
          <a:xfrm>
            <a:off x="7858148" y="4786322"/>
            <a:ext cx="71438" cy="14287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Heptágono"/>
          <p:cNvSpPr/>
          <p:nvPr/>
        </p:nvSpPr>
        <p:spPr>
          <a:xfrm>
            <a:off x="5429256" y="4643446"/>
            <a:ext cx="285752" cy="285752"/>
          </a:xfrm>
          <a:prstGeom prst="heptagon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Heptágono"/>
          <p:cNvSpPr/>
          <p:nvPr/>
        </p:nvSpPr>
        <p:spPr>
          <a:xfrm>
            <a:off x="5867408" y="5724540"/>
            <a:ext cx="71438" cy="14287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Heptágono"/>
          <p:cNvSpPr/>
          <p:nvPr/>
        </p:nvSpPr>
        <p:spPr>
          <a:xfrm>
            <a:off x="7215206" y="4786322"/>
            <a:ext cx="142876" cy="214314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Heptágono"/>
          <p:cNvSpPr/>
          <p:nvPr/>
        </p:nvSpPr>
        <p:spPr>
          <a:xfrm>
            <a:off x="7572396" y="4786322"/>
            <a:ext cx="71438" cy="14287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Heptágono"/>
          <p:cNvSpPr/>
          <p:nvPr/>
        </p:nvSpPr>
        <p:spPr>
          <a:xfrm>
            <a:off x="8501090" y="4857760"/>
            <a:ext cx="142876" cy="14287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36 Heptágono"/>
          <p:cNvSpPr/>
          <p:nvPr/>
        </p:nvSpPr>
        <p:spPr>
          <a:xfrm>
            <a:off x="8143900" y="4714884"/>
            <a:ext cx="71438" cy="14287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37 Heptágono"/>
          <p:cNvSpPr/>
          <p:nvPr/>
        </p:nvSpPr>
        <p:spPr>
          <a:xfrm>
            <a:off x="8286776" y="4786322"/>
            <a:ext cx="142876" cy="14287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38 Heptágono"/>
          <p:cNvSpPr/>
          <p:nvPr/>
        </p:nvSpPr>
        <p:spPr>
          <a:xfrm>
            <a:off x="5786446" y="1928802"/>
            <a:ext cx="142876" cy="14287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39 Heptágono"/>
          <p:cNvSpPr/>
          <p:nvPr/>
        </p:nvSpPr>
        <p:spPr>
          <a:xfrm>
            <a:off x="5072066" y="2143116"/>
            <a:ext cx="71438" cy="71438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40 Heptágono"/>
          <p:cNvSpPr/>
          <p:nvPr/>
        </p:nvSpPr>
        <p:spPr>
          <a:xfrm>
            <a:off x="6286512" y="1928802"/>
            <a:ext cx="71438" cy="14287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41 Heptágono"/>
          <p:cNvSpPr/>
          <p:nvPr/>
        </p:nvSpPr>
        <p:spPr>
          <a:xfrm>
            <a:off x="2214546" y="4429132"/>
            <a:ext cx="142876" cy="14287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42 Heptágono"/>
          <p:cNvSpPr/>
          <p:nvPr/>
        </p:nvSpPr>
        <p:spPr>
          <a:xfrm>
            <a:off x="3714744" y="4929198"/>
            <a:ext cx="285752" cy="214314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5" name="44 Heptágono"/>
          <p:cNvSpPr/>
          <p:nvPr/>
        </p:nvSpPr>
        <p:spPr>
          <a:xfrm>
            <a:off x="285720" y="1714488"/>
            <a:ext cx="500066" cy="428628"/>
          </a:xfrm>
          <a:prstGeom prst="heptagon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6" name="45 Heptágono"/>
          <p:cNvSpPr/>
          <p:nvPr/>
        </p:nvSpPr>
        <p:spPr>
          <a:xfrm>
            <a:off x="8643966" y="5000636"/>
            <a:ext cx="152400" cy="152400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46 Heptágono"/>
          <p:cNvSpPr/>
          <p:nvPr/>
        </p:nvSpPr>
        <p:spPr>
          <a:xfrm>
            <a:off x="8643966" y="5000636"/>
            <a:ext cx="152400" cy="152400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Heptágono"/>
          <p:cNvSpPr/>
          <p:nvPr/>
        </p:nvSpPr>
        <p:spPr>
          <a:xfrm>
            <a:off x="8358214" y="5000636"/>
            <a:ext cx="195234" cy="161924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48 Heptágono"/>
          <p:cNvSpPr/>
          <p:nvPr/>
        </p:nvSpPr>
        <p:spPr>
          <a:xfrm>
            <a:off x="7358082" y="4786322"/>
            <a:ext cx="214314" cy="233362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357158" y="125190"/>
            <a:ext cx="8535322" cy="874918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PARTICIPACION DE ENFERMERIA</a:t>
            </a:r>
            <a:endParaRPr lang="es-ES" sz="3600" dirty="0" smtClean="0">
              <a:solidFill>
                <a:schemeClr val="tx1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68312" y="6021388"/>
            <a:ext cx="8389968" cy="836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ES" b="1" dirty="0" smtClean="0">
                <a:solidFill>
                  <a:schemeClr val="tx1"/>
                </a:solidFill>
                <a:latin typeface="Arial Narrow" pitchFamily="34" charset="0"/>
                <a:cs typeface="Tahoma" pitchFamily="34" charset="0"/>
              </a:rPr>
              <a:t>      ASISTENCIA A PAC.   DEPENDIENTE                 VISITA FAMILIAR       CORTE </a:t>
            </a:r>
            <a:r>
              <a:rPr lang="es-ES" b="1" dirty="0">
                <a:solidFill>
                  <a:schemeClr val="tx1"/>
                </a:solidFill>
                <a:latin typeface="Arial Narrow" pitchFamily="34" charset="0"/>
                <a:cs typeface="Tahoma" pitchFamily="34" charset="0"/>
              </a:rPr>
              <a:t>DE </a:t>
            </a:r>
            <a:r>
              <a:rPr lang="es-ES" b="1" dirty="0" smtClean="0">
                <a:solidFill>
                  <a:schemeClr val="tx1"/>
                </a:solidFill>
                <a:latin typeface="Arial Narrow" pitchFamily="34" charset="0"/>
                <a:cs typeface="Tahoma" pitchFamily="34" charset="0"/>
              </a:rPr>
              <a:t>UÑAS,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071546"/>
            <a:ext cx="207170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3929066"/>
            <a:ext cx="192882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071546"/>
            <a:ext cx="192882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 descr="C:\Documents and Settings\agcepeda\Mis documentos\alma\DSCF52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071546"/>
            <a:ext cx="207170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3 Marcador de contenido" descr="DSC0369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428860" y="3857628"/>
            <a:ext cx="2000264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5 Imagen" descr="DSC0370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071546"/>
            <a:ext cx="214314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4 Imagen" descr="DSC0380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857628"/>
            <a:ext cx="2000264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E:\100PHOTO\SAM_27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3929066"/>
            <a:ext cx="2071702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13 Rectángulo"/>
          <p:cNvSpPr/>
          <p:nvPr/>
        </p:nvSpPr>
        <p:spPr>
          <a:xfrm>
            <a:off x="285720" y="3286124"/>
            <a:ext cx="8643998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b="1" dirty="0" smtClean="0">
                <a:solidFill>
                  <a:schemeClr val="tx1"/>
                </a:solidFill>
                <a:latin typeface="Arial Narrow" pitchFamily="34" charset="0"/>
                <a:cs typeface="Tahoma" pitchFamily="34" charset="0"/>
              </a:rPr>
              <a:t>    HIGIENE DENTAL                   RASURADO                      PEINADO          ASEO DE CAVIDADES</a:t>
            </a:r>
            <a:endParaRPr lang="es-ES" b="1" dirty="0">
              <a:solidFill>
                <a:schemeClr val="tx1"/>
              </a:solidFill>
              <a:latin typeface="Arial Narrow" pitchFamily="34" charset="0"/>
              <a:cs typeface="Tahoma" pitchFamily="34" charset="0"/>
            </a:endParaRPr>
          </a:p>
        </p:txBody>
      </p:sp>
      <p:sp>
        <p:nvSpPr>
          <p:cNvPr id="17" name="16 Heptágono"/>
          <p:cNvSpPr/>
          <p:nvPr/>
        </p:nvSpPr>
        <p:spPr>
          <a:xfrm>
            <a:off x="1571604" y="1714488"/>
            <a:ext cx="285752" cy="357190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Heptágono"/>
          <p:cNvSpPr/>
          <p:nvPr/>
        </p:nvSpPr>
        <p:spPr>
          <a:xfrm>
            <a:off x="8215338" y="2285992"/>
            <a:ext cx="500066" cy="642942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Heptágono"/>
          <p:cNvSpPr/>
          <p:nvPr/>
        </p:nvSpPr>
        <p:spPr>
          <a:xfrm flipH="1">
            <a:off x="5929322" y="4786322"/>
            <a:ext cx="142876" cy="117157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Heptágono"/>
          <p:cNvSpPr/>
          <p:nvPr/>
        </p:nvSpPr>
        <p:spPr>
          <a:xfrm>
            <a:off x="5643570" y="4786322"/>
            <a:ext cx="142876" cy="14287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Heptágono"/>
          <p:cNvSpPr/>
          <p:nvPr/>
        </p:nvSpPr>
        <p:spPr>
          <a:xfrm flipH="1">
            <a:off x="3357554" y="4643446"/>
            <a:ext cx="142876" cy="214314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Heptágono"/>
          <p:cNvSpPr/>
          <p:nvPr/>
        </p:nvSpPr>
        <p:spPr>
          <a:xfrm flipH="1">
            <a:off x="3000364" y="4786322"/>
            <a:ext cx="214314" cy="14287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Heptágono"/>
          <p:cNvSpPr/>
          <p:nvPr/>
        </p:nvSpPr>
        <p:spPr>
          <a:xfrm>
            <a:off x="2071670" y="1928802"/>
            <a:ext cx="285752" cy="214314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Heptágono"/>
          <p:cNvSpPr/>
          <p:nvPr/>
        </p:nvSpPr>
        <p:spPr>
          <a:xfrm>
            <a:off x="928662" y="5000636"/>
            <a:ext cx="142876" cy="14287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Heptágono"/>
          <p:cNvSpPr/>
          <p:nvPr/>
        </p:nvSpPr>
        <p:spPr>
          <a:xfrm>
            <a:off x="857224" y="4500570"/>
            <a:ext cx="285752" cy="285752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Heptágono"/>
          <p:cNvSpPr/>
          <p:nvPr/>
        </p:nvSpPr>
        <p:spPr>
          <a:xfrm>
            <a:off x="1357290" y="4929198"/>
            <a:ext cx="285752" cy="285752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Heptágono"/>
          <p:cNvSpPr/>
          <p:nvPr/>
        </p:nvSpPr>
        <p:spPr>
          <a:xfrm>
            <a:off x="1643042" y="4572008"/>
            <a:ext cx="142876" cy="14287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27 Cara sonriente"/>
          <p:cNvSpPr/>
          <p:nvPr/>
        </p:nvSpPr>
        <p:spPr>
          <a:xfrm>
            <a:off x="4071934" y="1142984"/>
            <a:ext cx="571504" cy="128588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INTEGRACION A TERAPIA OCUPACIONAL</a:t>
            </a:r>
          </a:p>
        </p:txBody>
      </p:sp>
      <p:pic>
        <p:nvPicPr>
          <p:cNvPr id="6" name="5 Marcador de contenido" descr="DSC06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662227"/>
            <a:ext cx="3794760" cy="4802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aurora\Pictures\imagenes para induccion\WhatsApp Image 2017-06-27 at 8.47.29 AM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84" y="1700808"/>
            <a:ext cx="3600400" cy="4869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26459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Título"/>
          <p:cNvSpPr>
            <a:spLocks noGrp="1"/>
          </p:cNvSpPr>
          <p:nvPr>
            <p:ph type="title"/>
          </p:nvPr>
        </p:nvSpPr>
        <p:spPr>
          <a:xfrm>
            <a:off x="1250384" y="44624"/>
            <a:ext cx="749808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TERAPIA OCUPACIONAL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="" xmlns:p14="http://schemas.microsoft.com/office/powerpoint/2010/main" val="1921825177"/>
              </p:ext>
            </p:extLst>
          </p:nvPr>
        </p:nvGraphicFramePr>
        <p:xfrm>
          <a:off x="395536" y="1196752"/>
          <a:ext cx="849694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800" b="1" dirty="0" smtClean="0"/>
              <a:t>   SUB ALMACEN </a:t>
            </a:r>
            <a:r>
              <a:rPr lang="es-MX" dirty="0" smtClean="0"/>
              <a:t>.</a:t>
            </a:r>
            <a:endParaRPr lang="es-MX" dirty="0"/>
          </a:p>
        </p:txBody>
      </p:sp>
      <p:pic>
        <p:nvPicPr>
          <p:cNvPr id="6" name="5 Marcador de contenido" descr="C:\Users\hipolito.estrada\Desktop\muebles oficina\IMG_20220120_114259492_HDR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21471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3 Marcador de contenido" descr="C:\Users\hipolito.estrada\AppData\Local\Microsoft\Windows\INetCache\Content.Word\IMG_20220120_114931250_HDR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428736"/>
            <a:ext cx="421484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8542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93978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s-ES" sz="2700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s-ES" sz="2700" b="1" dirty="0" smtClean="0">
                <a:latin typeface="Tahoma" pitchFamily="34" charset="0"/>
                <a:cs typeface="Tahoma" pitchFamily="34" charset="0"/>
              </a:rPr>
            </a:br>
            <a:r>
              <a:rPr lang="es-ES" sz="2700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s-ES" sz="2700" b="1" dirty="0" smtClean="0">
                <a:latin typeface="Tahoma" pitchFamily="34" charset="0"/>
                <a:cs typeface="Tahoma" pitchFamily="34" charset="0"/>
              </a:rPr>
            </a:br>
            <a:r>
              <a:rPr lang="es-ES" sz="3100" b="1" dirty="0" smtClean="0">
                <a:latin typeface="Arial Narrow" pitchFamily="34" charset="0"/>
                <a:cs typeface="Tahoma" pitchFamily="34" charset="0"/>
              </a:rPr>
              <a:t>SE  </a:t>
            </a:r>
            <a:r>
              <a:rPr lang="es-MX" sz="3100" b="1" dirty="0" smtClean="0">
                <a:latin typeface="Arial Narrow" pitchFamily="34" charset="0"/>
                <a:cs typeface="Tahoma" pitchFamily="34" charset="0"/>
              </a:rPr>
              <a:t>ASIGNARA  A  UN  SERVICIOS </a:t>
            </a:r>
            <a:br>
              <a:rPr lang="es-MX" sz="3100" b="1" dirty="0" smtClean="0">
                <a:latin typeface="Arial Narrow" pitchFamily="34" charset="0"/>
                <a:cs typeface="Tahoma" pitchFamily="34" charset="0"/>
              </a:rPr>
            </a:br>
            <a:r>
              <a:rPr lang="es-MX" sz="3100" b="1" dirty="0" smtClean="0">
                <a:latin typeface="Arial Narrow" pitchFamily="34" charset="0"/>
                <a:cs typeface="Tahoma" pitchFamily="34" charset="0"/>
              </a:rPr>
              <a:t>POR SEIS MESES </a:t>
            </a:r>
            <a:r>
              <a:rPr lang="es-ES" sz="4400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s-ES" sz="4400" b="1" dirty="0" smtClean="0">
                <a:latin typeface="Tahoma" pitchFamily="34" charset="0"/>
                <a:cs typeface="Tahoma" pitchFamily="34" charset="0"/>
              </a:rPr>
            </a:b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69341155"/>
              </p:ext>
            </p:extLst>
          </p:nvPr>
        </p:nvGraphicFramePr>
        <p:xfrm>
          <a:off x="714348" y="1714488"/>
          <a:ext cx="7890842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s-MX" sz="2800" b="1" dirty="0" smtClean="0">
                <a:latin typeface="Arial Narrow" pitchFamily="34" charset="0"/>
                <a:cs typeface="Tahoma" pitchFamily="34" charset="0"/>
              </a:rPr>
              <a:t>CON RELACION AL HORARIO </a:t>
            </a:r>
            <a:br>
              <a:rPr lang="es-MX" sz="2800" b="1" dirty="0" smtClean="0">
                <a:latin typeface="Arial Narrow" pitchFamily="34" charset="0"/>
                <a:cs typeface="Tahoma" pitchFamily="34" charset="0"/>
              </a:rPr>
            </a:br>
            <a:r>
              <a:rPr lang="es-MX" sz="2800" b="1" dirty="0" smtClean="0">
                <a:latin typeface="Arial Narrow" pitchFamily="34" charset="0"/>
                <a:cs typeface="Tahoma" pitchFamily="34" charset="0"/>
              </a:rPr>
              <a:t>Deberán cubrir 30 horas por semana</a:t>
            </a:r>
            <a:endParaRPr lang="es-MX" sz="2800" b="1" dirty="0">
              <a:latin typeface="Arial Narrow" pitchFamily="34" charset="0"/>
              <a:cs typeface="Tahoma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8325424"/>
              </p:ext>
            </p:extLst>
          </p:nvPr>
        </p:nvGraphicFramePr>
        <p:xfrm>
          <a:off x="357158" y="836712"/>
          <a:ext cx="8286808" cy="5411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 flipH="1">
            <a:off x="571472" y="6345816"/>
            <a:ext cx="8001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660033"/>
                </a:solidFill>
              </a:rPr>
              <a:t>JUEVES Y VIERNES SANTOS  NO SON FESTIVOS SE LABORAN</a:t>
            </a:r>
            <a:endParaRPr lang="es-ES" sz="24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428760"/>
          </a:xfrm>
          <a:solidFill>
            <a:schemeClr val="bg2">
              <a:lumMod val="25000"/>
            </a:schemeClr>
          </a:solidFill>
        </p:spPr>
        <p:txBody>
          <a:bodyPr>
            <a:normAutofit fontScale="90000"/>
          </a:bodyPr>
          <a:lstStyle/>
          <a:p>
            <a:r>
              <a:rPr lang="es-MX" sz="3600" dirty="0" smtClean="0"/>
              <a:t/>
            </a:r>
            <a:br>
              <a:rPr lang="es-MX" sz="3600" dirty="0" smtClean="0"/>
            </a:br>
            <a:r>
              <a:rPr lang="es-MX" sz="3600" dirty="0" smtClean="0">
                <a:solidFill>
                  <a:schemeClr val="bg1"/>
                </a:solidFill>
              </a:rPr>
              <a:t>Actualmente por contingencia sanitaria; COVID-19 los horarios son los siguientes:</a:t>
            </a:r>
            <a:r>
              <a:rPr lang="es-MX" sz="3600" dirty="0" smtClean="0"/>
              <a:t/>
            </a:r>
            <a:br>
              <a:rPr lang="es-MX" sz="3600" dirty="0" smtClean="0"/>
            </a:b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>
            <a:normAutofit/>
          </a:bodyPr>
          <a:lstStyle/>
          <a:p>
            <a:r>
              <a:rPr lang="es-MX" sz="2800" dirty="0" smtClean="0"/>
              <a:t>Turno matutino: Asisten 4 días de la semana, en horario de 7:00 – 14:00 hrs </a:t>
            </a:r>
          </a:p>
          <a:p>
            <a:r>
              <a:rPr lang="es-MX" sz="2800" dirty="0" smtClean="0"/>
              <a:t>Turno vespertino: Asisten 4 días de la semana, en horario de 13:30 – 20:30 hrs</a:t>
            </a:r>
          </a:p>
          <a:p>
            <a:r>
              <a:rPr lang="es-MX" sz="2800" dirty="0" smtClean="0"/>
              <a:t>Turno nocturno: Asisten 3 noches en la semana de 20:00 – 7:30 hrs</a:t>
            </a:r>
          </a:p>
          <a:p>
            <a:r>
              <a:rPr lang="es-MX" sz="2800" dirty="0" smtClean="0"/>
              <a:t>Turno Especial; Plan Piloto: Asisten 2 guardias en sábado, domingo y días festivos 12:00 hrs. En cada guardia.</a:t>
            </a:r>
            <a:endParaRPr lang="es-MX" sz="2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MX" sz="4400" b="1" dirty="0" smtClean="0">
                <a:solidFill>
                  <a:schemeClr val="tx2">
                    <a:satMod val="130000"/>
                  </a:schemeClr>
                </a:solidFill>
                <a:latin typeface="Tahoma" pitchFamily="34" charset="0"/>
              </a:rPr>
              <a:t>CON RELACION A LA ASISTENCIA</a:t>
            </a:r>
            <a:endParaRPr lang="en-U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57158" y="857232"/>
          <a:ext cx="8358246" cy="5411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8662" y="274638"/>
            <a:ext cx="7429552" cy="1011222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s-MX" sz="3600" b="1" dirty="0" smtClean="0">
                <a:solidFill>
                  <a:schemeClr val="tx2">
                    <a:satMod val="130000"/>
                  </a:schemeClr>
                </a:solidFill>
                <a:latin typeface="Arial Narrow" pitchFamily="34" charset="0"/>
              </a:rPr>
              <a:t>CON RELACION A LA ASISTENCIA</a:t>
            </a:r>
            <a:endParaRPr lang="en-US" sz="3600" dirty="0">
              <a:latin typeface="Arial Narrow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071538" y="857232"/>
          <a:ext cx="7065990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274638"/>
            <a:ext cx="8035826" cy="939784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OBJETIVOS  ESTRATEGICOS</a:t>
            </a:r>
            <a:endParaRPr lang="es-ES" sz="4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761168267"/>
              </p:ext>
            </p:extLst>
          </p:nvPr>
        </p:nvGraphicFramePr>
        <p:xfrm>
          <a:off x="1000100" y="1412776"/>
          <a:ext cx="789238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498080" cy="654032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b="1" dirty="0" smtClean="0">
                <a:latin typeface="Arial Narrow" pitchFamily="34" charset="0"/>
              </a:rPr>
              <a:t>CON RELACION AL UNIFORME</a:t>
            </a:r>
            <a:endParaRPr lang="en-US" b="1" dirty="0">
              <a:latin typeface="Arial Narrow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53718613"/>
              </p:ext>
            </p:extLst>
          </p:nvPr>
        </p:nvGraphicFramePr>
        <p:xfrm>
          <a:off x="0" y="928670"/>
          <a:ext cx="9144000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90712" cy="868346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600" b="1" dirty="0" smtClean="0">
                <a:latin typeface="Arial Narrow" pitchFamily="34" charset="0"/>
              </a:rPr>
              <a:t>CON RELACION A SU PARTICIPACION</a:t>
            </a:r>
            <a:endParaRPr lang="en-US" sz="3600" b="1" dirty="0">
              <a:latin typeface="Arial Narrow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500034" y="1000108"/>
          <a:ext cx="8172400" cy="5857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PUNTOS ESPECIFICOS PARA PASANTES</a:t>
            </a:r>
            <a:endParaRPr lang="en-US" sz="3600" b="1" dirty="0">
              <a:solidFill>
                <a:schemeClr val="tx1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83863316"/>
              </p:ext>
            </p:extLst>
          </p:nvPr>
        </p:nvGraphicFramePr>
        <p:xfrm>
          <a:off x="108106" y="1500174"/>
          <a:ext cx="8964488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74638"/>
            <a:ext cx="8361646" cy="165416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MX" sz="3600" b="1" dirty="0" smtClean="0">
                <a:solidFill>
                  <a:schemeClr val="tx1"/>
                </a:solidFill>
                <a:latin typeface="Arial Narrow" pitchFamily="34" charset="0"/>
                <a:cs typeface="Tahoma" pitchFamily="34" charset="0"/>
              </a:rPr>
              <a:t>CHECADOR DE PASANTES</a:t>
            </a:r>
            <a:endParaRPr lang="es-MX" sz="3600" b="1" dirty="0">
              <a:solidFill>
                <a:schemeClr val="tx1"/>
              </a:solidFill>
              <a:latin typeface="Arial Narrow" pitchFamily="34" charset="0"/>
              <a:cs typeface="Tahoma" pitchFamily="34" charset="0"/>
            </a:endParaRPr>
          </a:p>
        </p:txBody>
      </p:sp>
      <p:pic>
        <p:nvPicPr>
          <p:cNvPr id="7171" name="Picture 3" descr="C:\Users\aurora\Desktop\fotos URP\fotos cel isa pablo\2014-07-07 11.59.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80" y="252414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urora\Desktop\fotos URP\fotos cel isa pablo\2014-07-07 12.00.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76" y="252414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50157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15117361-enfermera-joven-guia-de-informacion-con-la-m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1" y="857232"/>
            <a:ext cx="3286148" cy="5373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7 Diagrama"/>
          <p:cNvGraphicFramePr/>
          <p:nvPr/>
        </p:nvGraphicFramePr>
        <p:xfrm>
          <a:off x="3671392" y="500042"/>
          <a:ext cx="5472608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8 Rectángulo"/>
          <p:cNvSpPr/>
          <p:nvPr/>
        </p:nvSpPr>
        <p:spPr>
          <a:xfrm>
            <a:off x="343306" y="357166"/>
            <a:ext cx="2799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MX" b="1" dirty="0" smtClean="0"/>
              <a:t>EN CASO </a:t>
            </a:r>
          </a:p>
          <a:p>
            <a:pPr lvl="0" algn="ctr"/>
            <a:r>
              <a:rPr lang="es-MX" b="1" dirty="0" smtClean="0"/>
              <a:t>DE QUE REQUIERAS FALTAR</a:t>
            </a:r>
            <a:endParaRPr lang="es-MX" dirty="0"/>
          </a:p>
        </p:txBody>
      </p:sp>
    </p:spTree>
    <p:extLst>
      <p:ext uri="{BB962C8B-B14F-4D97-AF65-F5344CB8AC3E}">
        <p14:creationId xmlns="" xmlns:p14="http://schemas.microsoft.com/office/powerpoint/2010/main" val="457604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1142976" y="5786454"/>
            <a:ext cx="7499350" cy="9175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br>
              <a:rPr lang="es-ES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s-ES" sz="2200" b="1" dirty="0" smtClean="0">
                <a:solidFill>
                  <a:srgbClr val="660033"/>
                </a:solidFill>
              </a:rPr>
              <a:t>DE COMPROBARSE LO ANTERIOR </a:t>
            </a:r>
            <a:br>
              <a:rPr lang="es-ES" sz="2200" b="1" dirty="0" smtClean="0">
                <a:solidFill>
                  <a:srgbClr val="660033"/>
                </a:solidFill>
              </a:rPr>
            </a:br>
            <a:r>
              <a:rPr lang="es-ES" sz="2200" b="1" dirty="0" smtClean="0">
                <a:solidFill>
                  <a:srgbClr val="660033"/>
                </a:solidFill>
              </a:rPr>
              <a:t>SERÁ MOTIVO DE BAJA AUTOMÁTICA </a:t>
            </a:r>
            <a:r>
              <a:rPr lang="es-ES" sz="4000" dirty="0" smtClean="0"/>
              <a:t/>
            </a:r>
            <a:br>
              <a:rPr lang="es-ES" sz="4000" dirty="0" smtClean="0"/>
            </a:b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435100" y="620688"/>
          <a:ext cx="7499350" cy="5627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1000125" y="0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s-ES" sz="4300" b="1" dirty="0">
                <a:solidFill>
                  <a:srgbClr val="3B3B3B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MOTIVOS DE BAJA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Motivos de Baja</a:t>
            </a:r>
            <a:br>
              <a:rPr lang="es-ES" dirty="0" smtClean="0"/>
            </a:br>
            <a:r>
              <a:rPr lang="es-ES" sz="2200" b="1" dirty="0" smtClean="0">
                <a:latin typeface="Tahoma" pitchFamily="34" charset="0"/>
                <a:cs typeface="Tahoma" pitchFamily="34" charset="0"/>
              </a:rPr>
              <a:t>FALTAS AL REGLAMENTO</a:t>
            </a:r>
            <a:r>
              <a:rPr lang="es-ES" sz="4400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s-ES" sz="4400" b="1" dirty="0" smtClean="0">
                <a:latin typeface="Tahoma" pitchFamily="34" charset="0"/>
                <a:cs typeface="Tahoma" pitchFamily="34" charset="0"/>
              </a:rPr>
            </a:b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046915157"/>
              </p:ext>
            </p:extLst>
          </p:nvPr>
        </p:nvGraphicFramePr>
        <p:xfrm>
          <a:off x="0" y="857232"/>
          <a:ext cx="9144000" cy="6000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Motivos de Baja</a:t>
            </a:r>
            <a:br>
              <a:rPr lang="es-ES" dirty="0" smtClean="0"/>
            </a:br>
            <a:r>
              <a:rPr lang="es-ES" sz="2200" b="1" dirty="0" smtClean="0">
                <a:latin typeface="Tahoma" pitchFamily="34" charset="0"/>
                <a:cs typeface="Tahoma" pitchFamily="34" charset="0"/>
              </a:rPr>
              <a:t>FALTAS AL REGLAMENTO</a:t>
            </a:r>
            <a:r>
              <a:rPr lang="es-ES" sz="4400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s-ES" sz="4400" b="1" dirty="0" smtClean="0">
                <a:latin typeface="Tahoma" pitchFamily="34" charset="0"/>
                <a:cs typeface="Tahoma" pitchFamily="34" charset="0"/>
              </a:rPr>
            </a:b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27882944"/>
              </p:ext>
            </p:extLst>
          </p:nvPr>
        </p:nvGraphicFramePr>
        <p:xfrm>
          <a:off x="285720" y="1000108"/>
          <a:ext cx="8648730" cy="5857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Imagen" descr="IMG_2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1857364"/>
            <a:ext cx="4790016" cy="355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5 Marcador de contenido" descr="IMG_26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86182" y="1571612"/>
            <a:ext cx="237436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Imagen" descr="IMG_26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244982"/>
            <a:ext cx="2664296" cy="355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ltGray">
          <a:xfrm>
            <a:off x="4000496" y="1785926"/>
            <a:ext cx="2286016" cy="4667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91" b="25863"/>
          <a:stretch/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1000100" y="0"/>
          <a:ext cx="81439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1571604" y="3214686"/>
            <a:ext cx="1500198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lbertus Extra Bold" pitchFamily="34" charset="0"/>
              </a:rPr>
              <a:t>VALORES</a:t>
            </a:r>
            <a:endParaRPr lang="es-MX" dirty="0">
              <a:latin typeface="Albertus Extra Bold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tabLst>
                <a:tab pos="715963" algn="l"/>
              </a:tabLst>
              <a:defRPr/>
            </a:pPr>
            <a:r>
              <a:rPr lang="es-E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R A C I A S</a:t>
            </a:r>
          </a:p>
        </p:txBody>
      </p:sp>
      <p:pic>
        <p:nvPicPr>
          <p:cNvPr id="4" name="3 Imagen" descr="IMG_25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14422"/>
            <a:ext cx="8643998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5214942" y="4714884"/>
            <a:ext cx="431800" cy="217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285720" y="214290"/>
          <a:ext cx="8750776" cy="6455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>
          <a:xfrm>
            <a:off x="467544" y="11380"/>
            <a:ext cx="8218487" cy="5373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DIAGNOSTICOS</a:t>
            </a:r>
            <a:r>
              <a:rPr lang="es-ES" sz="20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91989598"/>
              </p:ext>
            </p:extLst>
          </p:nvPr>
        </p:nvGraphicFramePr>
        <p:xfrm>
          <a:off x="179512" y="571480"/>
          <a:ext cx="8784976" cy="609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672905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DIAGNOSTICOS DE ENFERMERIA, MAS FRECUENTES.</a:t>
            </a:r>
            <a:endParaRPr lang="es-MX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143536"/>
          </a:xfrm>
        </p:spPr>
        <p:txBody>
          <a:bodyPr>
            <a:normAutofit fontScale="85000" lnSpcReduction="20000"/>
          </a:bodyPr>
          <a:lstStyle/>
          <a:p>
            <a:r>
              <a:rPr lang="es-MX" dirty="0" smtClean="0"/>
              <a:t>-Trastorno de los procesos del pensamiento</a:t>
            </a:r>
          </a:p>
          <a:p>
            <a:r>
              <a:rPr lang="es-MX" dirty="0" smtClean="0"/>
              <a:t>-Manejo inefectivo del régimen terapéutico</a:t>
            </a:r>
          </a:p>
          <a:p>
            <a:r>
              <a:rPr lang="es-MX" dirty="0" smtClean="0"/>
              <a:t>-Riesgo de violencia dirigida a otros</a:t>
            </a:r>
          </a:p>
          <a:p>
            <a:r>
              <a:rPr lang="es-MX" dirty="0" smtClean="0"/>
              <a:t>-Tendencia a adoptar conductas de riesgo para la salud</a:t>
            </a:r>
          </a:p>
          <a:p>
            <a:r>
              <a:rPr lang="es-MX" dirty="0" smtClean="0"/>
              <a:t>-Riesgo de caída</a:t>
            </a:r>
          </a:p>
          <a:p>
            <a:r>
              <a:rPr lang="es-MX" dirty="0" smtClean="0"/>
              <a:t>-Gestión ineficaz de la propia salud</a:t>
            </a:r>
          </a:p>
          <a:p>
            <a:r>
              <a:rPr lang="es-MX" dirty="0" smtClean="0"/>
              <a:t>-Aislamiento social</a:t>
            </a:r>
          </a:p>
          <a:p>
            <a:r>
              <a:rPr lang="es-MX" dirty="0" smtClean="0"/>
              <a:t>-Confusión crónica</a:t>
            </a:r>
          </a:p>
          <a:p>
            <a:r>
              <a:rPr lang="es-MX" dirty="0" smtClean="0"/>
              <a:t>-Ansiedad</a:t>
            </a:r>
          </a:p>
          <a:p>
            <a:r>
              <a:rPr lang="es-MX" dirty="0" smtClean="0"/>
              <a:t>-Insomnio</a:t>
            </a:r>
          </a:p>
          <a:p>
            <a:r>
              <a:rPr lang="es-MX" dirty="0" smtClean="0"/>
              <a:t>-Riesgo de suicidio</a:t>
            </a:r>
          </a:p>
          <a:p>
            <a:r>
              <a:rPr lang="es-MX" dirty="0" smtClean="0"/>
              <a:t>-Estreñimiento (sobre todo en pacientes mujeres)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>
          <a:xfrm>
            <a:off x="539750" y="44624"/>
            <a:ext cx="81470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chemeClr val="tx2">
                    <a:satMod val="130000"/>
                  </a:schemeClr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s-E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JEFATURA DE ENFERMERIA</a:t>
            </a:r>
          </a:p>
        </p:txBody>
      </p:sp>
      <p:pic>
        <p:nvPicPr>
          <p:cNvPr id="2" name="Picture 4" descr="C:\Documents and Settings\USUARIO\Mis documentos\urp fotos\IMG_3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2664296" cy="311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3" name="Picture 5" descr="C:\Documents and Settings\USUARIO\Mis documentos\urp fotos\IMG_3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75" y="2780928"/>
            <a:ext cx="2520285" cy="3056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 descr="IMG_26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3356992"/>
            <a:ext cx="2304256" cy="321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3508</TotalTime>
  <Words>1967</Words>
  <Application>Microsoft Office PowerPoint</Application>
  <PresentationFormat>Presentación en pantalla (4:3)</PresentationFormat>
  <Paragraphs>330</Paragraphs>
  <Slides>50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1" baseType="lpstr">
      <vt:lpstr>Tema de Office</vt:lpstr>
      <vt:lpstr>Diapositiva 1</vt:lpstr>
      <vt:lpstr>M I S I O N</vt:lpstr>
      <vt:lpstr>VISION</vt:lpstr>
      <vt:lpstr> OBJETIVOS  ESTRATEGICOS</vt:lpstr>
      <vt:lpstr>Diapositiva 5</vt:lpstr>
      <vt:lpstr>Diapositiva 6</vt:lpstr>
      <vt:lpstr>DIAGNOSTICOS </vt:lpstr>
      <vt:lpstr>DIAGNOSTICOS DE ENFERMERIA, MAS FRECUENTES.</vt:lpstr>
      <vt:lpstr>   JEFATURA DE ENFERMERIA</vt:lpstr>
      <vt:lpstr>   ORGANIGRAMA</vt:lpstr>
      <vt:lpstr>PLANTILLA DEL PERSONAL 120 ENFERMEROS </vt:lpstr>
      <vt:lpstr>Diapositiva 12</vt:lpstr>
      <vt:lpstr>Diapositiva 13</vt:lpstr>
      <vt:lpstr>   EL HOSPITAL PSIQUIÁTRICO  CUENTA CON 80 CAMAS CENSABLES   UNA OCUPACIÓN DE 50- 95 %  CONSULTAS 2090 MENSUALES   </vt:lpstr>
      <vt:lpstr>Diapositiva 15</vt:lpstr>
      <vt:lpstr>CONSULTA EXTERNA</vt:lpstr>
      <vt:lpstr>CONSULTORIOS </vt:lpstr>
      <vt:lpstr>TRABAJO SOCIAL DE CONSULTA EXTERNA</vt:lpstr>
      <vt:lpstr>FARMACIA SEGURO POPULAR  Y SALA DE ESPERA</vt:lpstr>
      <vt:lpstr>DIRECCION Y ADMINSTRACION</vt:lpstr>
      <vt:lpstr>URGENCIAS</vt:lpstr>
      <vt:lpstr>Diapositiva 22</vt:lpstr>
      <vt:lpstr>OBSERVACION</vt:lpstr>
      <vt:lpstr>            SALA 1 Y 2                                                            SALA3  (actualmente SOE)       PACIENTE AGUDO                                                   LARGA ESTANCIA PACIENTE                                                                                              62 CAMAS                                                                             25 CAMAS </vt:lpstr>
      <vt:lpstr>EQUIPO TERAPEUTICO</vt:lpstr>
      <vt:lpstr>SALA 1 Y 2</vt:lpstr>
      <vt:lpstr>SALA GENERAL </vt:lpstr>
      <vt:lpstr>UOC.  UNIDAD DE OBSERVACION CONTINUA; ACTUALMENTE  SE UTILIZA COMO FILTRO EN PACIENTES DE RECIEN INGRESO PARA DETECCIÓN DE COVID-19  CUENTA CON  5 CUBICULOS</vt:lpstr>
      <vt:lpstr>MEDIDAS TERAPEUTICAS</vt:lpstr>
      <vt:lpstr>PARTICIPACION DE ENFERMERIA</vt:lpstr>
      <vt:lpstr>PARTICIPACION DE ENFERMERIA</vt:lpstr>
      <vt:lpstr>INTEGRACION A TERAPIA OCUPACIONAL</vt:lpstr>
      <vt:lpstr>TERAPIA OCUPACIONAL</vt:lpstr>
      <vt:lpstr>   SUB ALMACEN .</vt:lpstr>
      <vt:lpstr>  SE  ASIGNARA  A  UN  SERVICIOS  POR SEIS MESES  </vt:lpstr>
      <vt:lpstr>CON RELACION AL HORARIO  Deberán cubrir 30 horas por semana</vt:lpstr>
      <vt:lpstr> Actualmente por contingencia sanitaria; COVID-19 los horarios son los siguientes: </vt:lpstr>
      <vt:lpstr>CON RELACION A LA ASISTENCIA</vt:lpstr>
      <vt:lpstr>CON RELACION A LA ASISTENCIA</vt:lpstr>
      <vt:lpstr>CON RELACION AL UNIFORME</vt:lpstr>
      <vt:lpstr>CON RELACION A SU PARTICIPACION</vt:lpstr>
      <vt:lpstr>PUNTOS ESPECIFICOS PARA PASANTES</vt:lpstr>
      <vt:lpstr>CHECADOR DE PASANTES</vt:lpstr>
      <vt:lpstr>Diapositiva 44</vt:lpstr>
      <vt:lpstr>  DE COMPROBARSE LO ANTERIOR  SERÁ MOTIVO DE BAJA AUTOMÁTICA  </vt:lpstr>
      <vt:lpstr>Diapositiva 46</vt:lpstr>
      <vt:lpstr>Motivos de Baja FALTAS AL REGLAMENTO </vt:lpstr>
      <vt:lpstr>Motivos de Baja FALTAS AL REGLAMENTO </vt:lpstr>
      <vt:lpstr>Diapositiva 49</vt:lpstr>
      <vt:lpstr>G R A C I A 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agcepeda</dc:creator>
  <cp:lastModifiedBy>hipolito.estrada</cp:lastModifiedBy>
  <cp:revision>287</cp:revision>
  <dcterms:created xsi:type="dcterms:W3CDTF">2014-06-16T14:21:06Z</dcterms:created>
  <dcterms:modified xsi:type="dcterms:W3CDTF">2022-01-24T19:25:34Z</dcterms:modified>
</cp:coreProperties>
</file>